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93" r:id="rId2"/>
    <p:sldId id="301" r:id="rId3"/>
    <p:sldId id="303" r:id="rId4"/>
    <p:sldId id="299" r:id="rId5"/>
    <p:sldId id="302" r:id="rId6"/>
    <p:sldId id="297" r:id="rId7"/>
    <p:sldId id="298" r:id="rId8"/>
    <p:sldId id="300" r:id="rId9"/>
  </p:sldIdLst>
  <p:sldSz cx="12192000" cy="6858000"/>
  <p:notesSz cx="9309100" cy="70231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7" autoAdjust="0"/>
    <p:restoredTop sz="86418"/>
  </p:normalViewPr>
  <p:slideViewPr>
    <p:cSldViewPr snapToGrid="0" snapToObjects="1">
      <p:cViewPr varScale="1">
        <p:scale>
          <a:sx n="67" d="100"/>
          <a:sy n="67" d="100"/>
        </p:scale>
        <p:origin x="1272" y="6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62" d="100"/>
          <a:sy n="62" d="100"/>
        </p:scale>
        <p:origin x="2275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719D39-83A5-1948-B9E0-2FA9F692B80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4033943" cy="35237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E242C4-428D-F741-BA0D-1A7E122AAA9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670727"/>
            <a:ext cx="4033943" cy="35237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272CA7-1963-204B-80F7-4C1E10D46EC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273004" y="6670727"/>
            <a:ext cx="4033943" cy="35237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14CECFF4-AB62-BE43-9ABE-76DBA2B97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40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 noRot="1" noChangeAspect="1"/>
          </p:cNvSpPr>
          <p:nvPr>
            <p:ph type="sldImg"/>
          </p:nvPr>
        </p:nvSpPr>
        <p:spPr>
          <a:xfrm>
            <a:off x="2312988" y="527050"/>
            <a:ext cx="4683125" cy="2633663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body" sz="quarter" idx="1"/>
          </p:nvPr>
        </p:nvSpPr>
        <p:spPr>
          <a:xfrm>
            <a:off x="1241215" y="3335973"/>
            <a:ext cx="6826673" cy="3160395"/>
          </a:xfrm>
          <a:prstGeom prst="rect">
            <a:avLst/>
          </a:prstGeom>
        </p:spPr>
        <p:txBody>
          <a:bodyPr lIns="93324" tIns="46662" rIns="93324" bIns="46662"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94% of people survived from point of discharge. </a:t>
            </a:r>
          </a:p>
        </p:txBody>
      </p:sp>
    </p:spTree>
    <p:extLst>
      <p:ext uri="{BB962C8B-B14F-4D97-AF65-F5344CB8AC3E}">
        <p14:creationId xmlns:p14="http://schemas.microsoft.com/office/powerpoint/2010/main" val="331744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Picture 9" descr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1524000" y="1122362"/>
            <a:ext cx="9144000" cy="22860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rgbClr val="FFFFFF"/>
                </a:solidFill>
              </a:defRPr>
            </a:lvl1pPr>
          </a:lstStyle>
          <a:p>
            <a:r>
              <a:rPr dirty="0"/>
              <a:t>Click to edit</a:t>
            </a:r>
            <a:br>
              <a:rPr lang="en-US" dirty="0"/>
            </a:br>
            <a:r>
              <a:rPr dirty="0"/>
              <a:t>Master </a:t>
            </a:r>
            <a:r>
              <a:rPr lang="en-US" dirty="0"/>
              <a:t>T</a:t>
            </a:r>
            <a:r>
              <a:rPr dirty="0"/>
              <a:t>itle</a:t>
            </a:r>
          </a:p>
        </p:txBody>
      </p:sp>
      <p:sp>
        <p:nvSpPr>
          <p:cNvPr id="16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00"/>
                </a:solidFill>
              </a:defRPr>
            </a:lvl1pPr>
            <a:lvl2pPr marL="0" indent="4572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2pPr>
            <a:lvl3pPr marL="0" indent="9144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3pPr>
            <a:lvl4pPr marL="0" indent="13716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4pPr>
            <a:lvl5pPr marL="0" indent="18288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5pPr>
          </a:lstStyle>
          <a:p>
            <a:r>
              <a:rPr lang="en-US" dirty="0"/>
              <a:t>Text text text text</a:t>
            </a:r>
            <a:r>
              <a:rPr dirty="0"/>
              <a:t> </a:t>
            </a:r>
            <a:r>
              <a:rPr lang="en-US" dirty="0"/>
              <a:t>text text text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text text text text text text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text text text text text text text</a:t>
            </a:r>
          </a:p>
          <a:p>
            <a:endParaRPr dirty="0"/>
          </a:p>
        </p:txBody>
      </p:sp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lvl1pPr>
          </a:lstStyle>
          <a:p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endParaRPr lang="en-US" dirty="0"/>
          </a:p>
        </p:txBody>
      </p:sp>
      <p:sp>
        <p:nvSpPr>
          <p:cNvPr id="4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5" name="Body Level One…">
            <a:extLst>
              <a:ext uri="{FF2B5EF4-FFF2-40B4-BE49-F238E27FC236}">
                <a16:creationId xmlns:a16="http://schemas.microsoft.com/office/drawing/2014/main" id="{EFCE943A-D0A3-5F44-929B-2F28B433B0F8}"/>
              </a:ext>
            </a:extLst>
          </p:cNvPr>
          <p:cNvSpPr txBox="1">
            <a:spLocks noGrp="1"/>
          </p:cNvSpPr>
          <p:nvPr>
            <p:ph type="body" sz="half" idx="10" hasCustomPrompt="1"/>
          </p:nvPr>
        </p:nvSpPr>
        <p:spPr>
          <a:xfrm>
            <a:off x="6199430" y="1831064"/>
            <a:ext cx="5181600" cy="4351338"/>
          </a:xfrm>
          <a:prstGeom prst="rect">
            <a:avLst/>
          </a:prstGeo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lvl1pPr>
          </a:lstStyle>
          <a:p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n-US" dirty="0"/>
              <a:t>Text text text text text text.</a:t>
            </a:r>
          </a:p>
          <a:p>
            <a:endParaRPr lang="en-US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39787" y="1828800"/>
            <a:ext cx="5157789" cy="328272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828800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 dirty="0"/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DE86AA-736D-D44F-BF0A-9354149C1D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5951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icture 6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rPr dirty="0"/>
              <a:t>Title Text</a:t>
            </a:r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rPr lang="en-US" dirty="0"/>
              <a:t>Text text text text text text text text text text text.</a:t>
            </a:r>
          </a:p>
          <a:p>
            <a:r>
              <a:rPr lang="en-US" dirty="0"/>
              <a:t>Text text text text text text text text text text text.</a:t>
            </a:r>
          </a:p>
          <a:p>
            <a:r>
              <a:rPr lang="en-US" dirty="0"/>
              <a:t>Text text text text text text text text text text text.</a:t>
            </a:r>
          </a:p>
          <a:p>
            <a:r>
              <a:rPr lang="en-US" dirty="0"/>
              <a:t>Text text text text text text text text text text text.</a:t>
            </a:r>
          </a:p>
          <a:p>
            <a:r>
              <a:rPr lang="en-US" dirty="0"/>
              <a:t>Text text text text text text text text text text text.</a:t>
            </a:r>
          </a:p>
          <a:p>
            <a:r>
              <a:rPr lang="en-US" dirty="0"/>
              <a:t>Text text text text text text text text text text text.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97950" y="6400413"/>
            <a:ext cx="275074" cy="276999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cs typeface="+mj-cs"/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8" r:id="rId4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+mj-lt"/>
          <a:ea typeface="Helvetica Neue"/>
          <a:cs typeface="Helvetica Neue"/>
          <a:sym typeface="Helvetica Neue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E48A66-5C7C-70A6-8146-DEB67E8FB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8171" y="1979735"/>
            <a:ext cx="9144000" cy="2286000"/>
          </a:xfrm>
        </p:spPr>
        <p:txBody>
          <a:bodyPr>
            <a:noAutofit/>
          </a:bodyPr>
          <a:lstStyle/>
          <a:p>
            <a:r>
              <a:rPr lang="en-US" dirty="0"/>
              <a:t>Milwaukee County Stroke Alert Data</a:t>
            </a:r>
          </a:p>
        </p:txBody>
      </p:sp>
    </p:spTree>
    <p:extLst>
      <p:ext uri="{BB962C8B-B14F-4D97-AF65-F5344CB8AC3E}">
        <p14:creationId xmlns:p14="http://schemas.microsoft.com/office/powerpoint/2010/main" val="2140261487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4A45B-00F3-700E-3DCE-6A7B4ADE9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9FDF90-FF62-A0B5-9475-5FA19787AEE8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7EE51A-DE85-5005-CC6D-982DDBAB6FFE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E3C51A-B4DB-30B3-79ED-0B4C0F7CF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7447"/>
            <a:ext cx="12192000" cy="403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27475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9E6F9-D44C-32AD-B4E8-9E365E1BB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F0853-9D04-59C1-73EA-DD3ED335C0B5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0B035E-A213-C562-A6C8-25657F26953B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9770B2-E1E6-50D4-7A9D-E45EDBE92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209" y="748498"/>
            <a:ext cx="8297433" cy="574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6331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AB255-CFDA-CECF-4F68-AAC639B99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847A9-9B3D-73BB-1CA9-65BB311B9699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F700A-F8AC-24BE-B99C-B20256E2D425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AD8A5E-7E0B-FC08-BAAA-F3CFD3F425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970" y="1008372"/>
            <a:ext cx="11146805" cy="557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35390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38AB1-6922-3756-B376-C0790FB14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9141C2-5632-3230-15AC-40BDFDF1B542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0CFE83-CF3A-DBE6-0DE2-FB9B83CFC9C6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12282E1-4D59-8682-BA91-ECB9CB592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46" y="1831064"/>
            <a:ext cx="11833410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52188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16E96-69C4-F71B-F674-3A605A493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644BA3-2746-72A0-7E42-18972604EB6F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68A7D-A7F9-0CD1-4E3E-BFFAEA74A960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1D3D77-3E09-DFC9-CAB1-356F5C70C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" y="1200502"/>
            <a:ext cx="11830050" cy="5540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30865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75D38-BB39-63F6-D6F4-84D7CC2AE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2A4A06-9C7D-BFDF-5081-17BE39BDAAFA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79A9A7-9BB3-3095-3A99-D5D21402EE6D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FFB431-FF31-75B9-C3C8-F2ED84FB36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36" y="1211580"/>
            <a:ext cx="11720083" cy="545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55701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1E40C-70DA-B16D-75A3-D9B11E1C1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B56DB6-7756-1B8A-6992-F4A5655D42DD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8B6EB6-3AE5-5118-E73C-D84A4368E2D4}"/>
              </a:ext>
            </a:extLst>
          </p:cNvPr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C2476F-AD3D-E0E6-DF57-DDBE61AE5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891" y="1371601"/>
            <a:ext cx="11829115" cy="534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92807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62784</TotalTime>
  <Words>15</Words>
  <Application>Microsoft Office PowerPoint</Application>
  <PresentationFormat>Widescreen</PresentationFormat>
  <Paragraphs>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Helvetica</vt:lpstr>
      <vt:lpstr>Helvetica Neue</vt:lpstr>
      <vt:lpstr>Office Theme</vt:lpstr>
      <vt:lpstr>Milwaukee County Stroke Alert Data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Kaisa Kerrigan</dc:creator>
  <cp:lastModifiedBy>Kaisa Kerrigan</cp:lastModifiedBy>
  <cp:revision>28</cp:revision>
  <cp:lastPrinted>2026-03-05T14:47:51Z</cp:lastPrinted>
  <dcterms:modified xsi:type="dcterms:W3CDTF">2026-05-18T17:53:53Z</dcterms:modified>
</cp:coreProperties>
</file>