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comments/modernComment_10F_CFBDC24B.xml" ContentType="application/vnd.ms-powerpoint.comments+xml"/>
  <Override PartName="/ppt/notesSlides/notesSlide1.xml" ContentType="application/vnd.openxmlformats-officedocument.presentationml.notesSlide+xml"/>
  <Override PartName="/ppt/comments/modernComment_110_54C0322A.xml" ContentType="application/vnd.ms-powerpoint.comment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59" r:id="rId5"/>
  </p:sldMasterIdLst>
  <p:notesMasterIdLst>
    <p:notesMasterId r:id="rId13"/>
  </p:notesMasterIdLst>
  <p:handoutMasterIdLst>
    <p:handoutMasterId r:id="rId14"/>
  </p:handoutMasterIdLst>
  <p:sldIdLst>
    <p:sldId id="1237" r:id="rId6"/>
    <p:sldId id="277" r:id="rId7"/>
    <p:sldId id="271" r:id="rId8"/>
    <p:sldId id="1239" r:id="rId9"/>
    <p:sldId id="276" r:id="rId10"/>
    <p:sldId id="272" r:id="rId11"/>
    <p:sldId id="267" r:id="rId1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BC7148A-9D24-A9FB-38C5-20C4DF824714}" name="Jonatan Zuniga" initials="JZ" userId="S::jonatan.zuniga@milwaukeecountywi.gov::662cf57e-fe09-4b2e-84a5-a8f69247f5c5" providerId="AD"/>
  <p188:author id="{75A601BB-3720-1786-1E28-82C2E72E9579}" name="Sas-Perez, Brianna" initials="BS" userId="S::Brianna.SasPerez@milwaukeecountywi.gov::7f922c79-3eea-41ab-a57e-020ccff522d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1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39" d="100"/>
          <a:sy n="139" d="100"/>
        </p:scale>
        <p:origin x="7272" y="34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presProps" Target="presProps.xml"/><Relationship Id="rId10" Type="http://schemas.openxmlformats.org/officeDocument/2006/relationships/slide" Target="slides/slide5.xml"/><Relationship Id="rId19"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handoutMaster" Target="handoutMasters/handoutMaster1.xml"/></Relationships>
</file>

<file path=ppt/comments/modernComment_10F_CFBDC24B.xml><?xml version="1.0" encoding="utf-8"?>
<p188:cmLst xmlns:a="http://schemas.openxmlformats.org/drawingml/2006/main" xmlns:r="http://schemas.openxmlformats.org/officeDocument/2006/relationships" xmlns:p188="http://schemas.microsoft.com/office/powerpoint/2018/8/main">
  <p188:cm id="{AAF4ACB0-AF99-4049-AB00-C580F17FE585}" authorId="{BBC7148A-9D24-A9FB-38C5-20C4DF824714}" created="2026-03-30T20:54:38.561">
    <ac:deMkLst xmlns:ac="http://schemas.microsoft.com/office/drawing/2013/main/command">
      <pc:docMk xmlns:pc="http://schemas.microsoft.com/office/powerpoint/2013/main/command"/>
      <pc:sldMk xmlns:pc="http://schemas.microsoft.com/office/powerpoint/2013/main/command" cId="3485319755" sldId="271"/>
      <ac:spMk id="3" creationId="{92D0262C-6E07-7245-9733-0B71007F2865}"/>
    </ac:deMkLst>
    <p188:txBody>
      <a:bodyPr/>
      <a:lstStyle/>
      <a:p>
        <a:r>
          <a:rPr lang="en-US"/>
          <a:t>Copy or insert an image of your strategic plan. (e.g. if using your 2-page summary, a screenshot of just p.2 works!)</a:t>
        </a:r>
      </a:p>
    </p188:txBody>
  </p188:cm>
</p188:cmLst>
</file>

<file path=ppt/comments/modernComment_110_54C0322A.xml><?xml version="1.0" encoding="utf-8"?>
<p188:cmLst xmlns:a="http://schemas.openxmlformats.org/drawingml/2006/main" xmlns:r="http://schemas.openxmlformats.org/officeDocument/2006/relationships" xmlns:p188="http://schemas.microsoft.com/office/powerpoint/2018/8/main">
  <p188:cm id="{2E0CBFD1-F7CC-4295-9CBB-210BBE9987D4}" authorId="{BBC7148A-9D24-A9FB-38C5-20C4DF824714}" created="2026-03-30T20:58:36.521">
    <ac:deMkLst xmlns:ac="http://schemas.microsoft.com/office/drawing/2013/main/command">
      <pc:docMk xmlns:pc="http://schemas.microsoft.com/office/powerpoint/2013/main/command"/>
      <pc:sldMk xmlns:pc="http://schemas.microsoft.com/office/powerpoint/2013/main/command" cId="1421881898" sldId="272"/>
      <ac:spMk id="3" creationId="{25643104-BDD0-3548-8BEC-2B7AB9CD4DE7}"/>
    </ac:deMkLst>
    <p188:txBody>
      <a:bodyPr/>
      <a:lstStyle/>
      <a:p>
        <a:r>
          <a:rPr lang="en-US"/>
          <a:t>Feel free to add images or text to show significant milestones related to your strategic plan in 2026</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3719D39-83A5-1948-B9E0-2FA9F692B80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4" name="Footer Placeholder 3">
            <a:extLst>
              <a:ext uri="{FF2B5EF4-FFF2-40B4-BE49-F238E27FC236}">
                <a16:creationId xmlns:a16="http://schemas.microsoft.com/office/drawing/2014/main" id="{60E242C4-428D-F741-BA0D-1A7E122AAA9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9272CA7-1963-204B-80F7-4C1E10D46EC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4CECFF4-AB62-BE43-9ABE-76DBA2B97235}" type="slidenum">
              <a:rPr lang="en-US" smtClean="0"/>
              <a:t>‹#›</a:t>
            </a:fld>
            <a:endParaRPr lang="en-US"/>
          </a:p>
        </p:txBody>
      </p:sp>
    </p:spTree>
    <p:extLst>
      <p:ext uri="{BB962C8B-B14F-4D97-AF65-F5344CB8AC3E}">
        <p14:creationId xmlns:p14="http://schemas.microsoft.com/office/powerpoint/2010/main" val="14546404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6" name="Shape 96"/>
          <p:cNvSpPr>
            <a:spLocks noGrp="1" noRot="1" noChangeAspect="1"/>
          </p:cNvSpPr>
          <p:nvPr>
            <p:ph type="sldImg"/>
          </p:nvPr>
        </p:nvSpPr>
        <p:spPr>
          <a:xfrm>
            <a:off x="1143000" y="685800"/>
            <a:ext cx="4572000" cy="3429000"/>
          </a:xfrm>
          <a:prstGeom prst="rect">
            <a:avLst/>
          </a:prstGeom>
        </p:spPr>
        <p:txBody>
          <a:bodyPr/>
          <a:lstStyle/>
          <a:p>
            <a:endParaRPr/>
          </a:p>
        </p:txBody>
      </p:sp>
      <p:sp>
        <p:nvSpPr>
          <p:cNvPr id="97" name="Shape 9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162750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4" name="Title Text"/>
          <p:cNvSpPr txBox="1">
            <a:spLocks noGrp="1"/>
          </p:cNvSpPr>
          <p:nvPr>
            <p:ph type="title"/>
          </p:nvPr>
        </p:nvSpPr>
        <p:spPr>
          <a:prstGeom prst="rect">
            <a:avLst/>
          </a:prstGeom>
        </p:spPr>
        <p:txBody>
          <a:bodyPr/>
          <a:lstStyle/>
          <a:p>
            <a:r>
              <a:t>Title Text</a:t>
            </a:r>
          </a:p>
        </p:txBody>
      </p:sp>
      <p:sp>
        <p:nvSpPr>
          <p:cNvPr id="25" name="Body Level One…"/>
          <p:cNvSpPr txBox="1">
            <a:spLocks noGrp="1"/>
          </p:cNvSpPr>
          <p:nvPr>
            <p:ph type="body" idx="1" hasCustomPrompt="1"/>
          </p:nvPr>
        </p:nvSpPr>
        <p:spPr>
          <a:prstGeom prst="rect">
            <a:avLst/>
          </a:prstGeom>
        </p:spPr>
        <p:txBody>
          <a:bodyPr/>
          <a:lstStyle>
            <a:lvl1pPr>
              <a:defRPr/>
            </a:lvl1p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2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51"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52" name="Body Level One…"/>
          <p:cNvSpPr txBox="1">
            <a:spLocks noGrp="1"/>
          </p:cNvSpPr>
          <p:nvPr>
            <p:ph type="body" sz="quarter" idx="1" hasCustomPrompt="1"/>
          </p:nvPr>
        </p:nvSpPr>
        <p:spPr>
          <a:xfrm>
            <a:off x="839787" y="1828800"/>
            <a:ext cx="5157789" cy="328272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53" name="Text Placeholder 4"/>
          <p:cNvSpPr>
            <a:spLocks noGrp="1"/>
          </p:cNvSpPr>
          <p:nvPr>
            <p:ph type="body" sz="quarter" idx="21"/>
          </p:nvPr>
        </p:nvSpPr>
        <p:spPr>
          <a:xfrm>
            <a:off x="6172200" y="1828800"/>
            <a:ext cx="5183188" cy="823913"/>
          </a:xfrm>
          <a:prstGeom prst="rect">
            <a:avLst/>
          </a:prstGeom>
        </p:spPr>
        <p:txBody>
          <a:bodyPr anchor="b"/>
          <a:lstStyle/>
          <a:p>
            <a:pPr marL="0" indent="0">
              <a:buSzTx/>
              <a:buFontTx/>
              <a:buNone/>
              <a:defRPr sz="2400" b="1"/>
            </a:pPr>
            <a:endParaRPr/>
          </a:p>
        </p:txBody>
      </p:sp>
      <p:sp>
        <p:nvSpPr>
          <p:cNvPr id="5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80F1718-A922-7447-8AF3-205FFDF7AE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7"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8"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9" name="Body Level One…"/>
          <p:cNvSpPr txBox="1">
            <a:spLocks noGrp="1"/>
          </p:cNvSpPr>
          <p:nvPr>
            <p:ph type="body" sz="quarter" idx="1" hasCustomPrompt="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rPr lang="en-US"/>
              <a:t>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a:t>
            </a:r>
            <a:endParaRPr/>
          </a:p>
        </p:txBody>
      </p:sp>
      <p:sp>
        <p:nvSpPr>
          <p:cNvPr id="9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Fram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BEE0F11-9832-B246-8B50-1D297B49543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56959512"/>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3600"/>
            </a:lvl1pPr>
          </a:lstStyle>
          <a:p>
            <a:r>
              <a:rPr lang="en-US"/>
              <a:t>Click to edit Master title style</a:t>
            </a:r>
          </a:p>
        </p:txBody>
      </p:sp>
      <p:sp>
        <p:nvSpPr>
          <p:cNvPr id="3" name="Date Placeholder 2"/>
          <p:cNvSpPr>
            <a:spLocks noGrp="1"/>
          </p:cNvSpPr>
          <p:nvPr>
            <p:ph type="dt" sz="half" idx="10"/>
          </p:nvPr>
        </p:nvSpPr>
        <p:spPr/>
        <p:txBody>
          <a:bodyPr/>
          <a:lstStyle/>
          <a:p>
            <a:fld id="{425404F2-BE9A-4460-8815-8F645183555F}" type="datetimeFigureOut">
              <a:rPr lang="en-US" smtClean="0"/>
              <a:pPr/>
              <a:t>5/6/2026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2278961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C83012-68E5-A443-9F92-1A688CE5B16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Click to edit Master title style"/>
          <p:cNvSpPr txBox="1">
            <a:spLocks noGrp="1"/>
          </p:cNvSpPr>
          <p:nvPr>
            <p:ph type="title" hasCustomPrompt="1"/>
          </p:nvPr>
        </p:nvSpPr>
        <p:spPr>
          <a:xfrm>
            <a:off x="1524000" y="1122362"/>
            <a:ext cx="9144000" cy="2286000"/>
          </a:xfrm>
          <a:prstGeom prst="rect">
            <a:avLst/>
          </a:prstGeom>
        </p:spPr>
        <p:txBody>
          <a:bodyPr anchor="b"/>
          <a:lstStyle>
            <a:lvl1pPr algn="ctr">
              <a:defRPr sz="6000">
                <a:solidFill>
                  <a:srgbClr val="FFFFFF"/>
                </a:solidFill>
              </a:defRPr>
            </a:lvl1pPr>
          </a:lstStyle>
          <a:p>
            <a:r>
              <a:t>Click to edit</a:t>
            </a:r>
            <a:br>
              <a:rPr lang="en-US"/>
            </a:br>
            <a:r>
              <a:t>Master </a:t>
            </a:r>
            <a:r>
              <a:rPr lang="en-US"/>
              <a:t>T</a:t>
            </a:r>
            <a:r>
              <a:t>itle</a:t>
            </a:r>
          </a:p>
        </p:txBody>
      </p:sp>
      <p:sp>
        <p:nvSpPr>
          <p:cNvPr id="16" name="Body Level One…"/>
          <p:cNvSpPr txBox="1">
            <a:spLocks noGrp="1"/>
          </p:cNvSpPr>
          <p:nvPr>
            <p:ph type="body" sz="quarter" idx="1" hasCustomPrompt="1"/>
          </p:nvPr>
        </p:nvSpPr>
        <p:spPr>
          <a:xfrm>
            <a:off x="1524000" y="3602037"/>
            <a:ext cx="9144000" cy="1655763"/>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Tx/>
              <a:buNone/>
              <a:tabLst/>
              <a:defRPr sz="3200">
                <a:solidFill>
                  <a:srgbClr val="FFFF00"/>
                </a:solidFill>
              </a:defRPr>
            </a:lvl1pPr>
            <a:lvl2pPr marL="0" indent="457200" algn="ctr">
              <a:buSzTx/>
              <a:buFontTx/>
              <a:buNone/>
              <a:defRPr sz="3200">
                <a:solidFill>
                  <a:srgbClr val="FFFF00"/>
                </a:solidFill>
              </a:defRPr>
            </a:lvl2pPr>
            <a:lvl3pPr marL="0" indent="914400" algn="ctr">
              <a:buSzTx/>
              <a:buFontTx/>
              <a:buNone/>
              <a:defRPr sz="3200">
                <a:solidFill>
                  <a:srgbClr val="FFFF00"/>
                </a:solidFill>
              </a:defRPr>
            </a:lvl3pPr>
            <a:lvl4pPr marL="0" indent="1371600" algn="ctr">
              <a:buSzTx/>
              <a:buFontTx/>
              <a:buNone/>
              <a:defRPr sz="3200">
                <a:solidFill>
                  <a:srgbClr val="FFFF00"/>
                </a:solidFill>
              </a:defRPr>
            </a:lvl4pPr>
            <a:lvl5pPr marL="0" indent="1828800" algn="ctr">
              <a:buSzTx/>
              <a:buFontTx/>
              <a:buNone/>
              <a:defRPr sz="3200">
                <a:solidFill>
                  <a:srgbClr val="FFFF00"/>
                </a:solidFill>
              </a:defRPr>
            </a:lvl5pPr>
          </a:lstStyle>
          <a:p>
            <a:r>
              <a:rPr lang="en-US"/>
              <a:t>Text text text text</a:t>
            </a:r>
            <a:r>
              <a:t> </a:t>
            </a:r>
            <a:r>
              <a:rPr lang="en-US"/>
              <a:t>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endParaRPr/>
          </a:p>
        </p:txBody>
      </p:sp>
      <p:sp>
        <p:nvSpPr>
          <p:cNvPr id="1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592754230"/>
      </p:ext>
    </p:extLst>
  </p:cSld>
  <p:clrMapOvr>
    <a:masterClrMapping/>
  </p:clrMapOvr>
  <p:transition spd="med"/>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nd Fram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BEE0F11-9832-B246-8B50-1D297B49543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45536260"/>
      </p:ext>
    </p:extLst>
  </p:cSld>
  <p:clrMapOvr>
    <a:masterClrMapping/>
  </p:clrMapOvr>
  <p:transition spd="med"/>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3600"/>
            </a:lvl1pPr>
          </a:lstStyle>
          <a:p>
            <a:r>
              <a:rPr lang="en-US"/>
              <a:t>Click to edit Master title style</a:t>
            </a:r>
          </a:p>
        </p:txBody>
      </p:sp>
      <p:sp>
        <p:nvSpPr>
          <p:cNvPr id="3" name="Date Placeholder 2"/>
          <p:cNvSpPr>
            <a:spLocks noGrp="1"/>
          </p:cNvSpPr>
          <p:nvPr>
            <p:ph type="dt" sz="half" idx="10"/>
          </p:nvPr>
        </p:nvSpPr>
        <p:spPr/>
        <p:txBody>
          <a:bodyPr/>
          <a:lstStyle/>
          <a:p>
            <a:fld id="{425404F2-BE9A-4460-8815-8F645183555F}" type="datetimeFigureOut">
              <a:rPr lang="en-US" smtClean="0"/>
              <a:pPr/>
              <a:t>5/6/2026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11787636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5" Type="http://schemas.openxmlformats.org/officeDocument/2006/relationships/image" Target="../media/image1.pn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ABBDBD4-F9B9-0946-9AEB-A8636760A491}"/>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9" rIns="45719" anchor="ctr">
            <a:normAutofit/>
          </a:bodyPr>
          <a:lstStyle/>
          <a:p>
            <a:r>
              <a:t>Title Text</a:t>
            </a:r>
          </a:p>
        </p:txBody>
      </p:sp>
      <p:sp>
        <p:nvSpPr>
          <p:cNvPr id="5"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9" rIns="45719">
            <a:normAutofit/>
          </a:body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6" name="Slide Number"/>
          <p:cNvSpPr txBox="1">
            <a:spLocks noGrp="1"/>
          </p:cNvSpPr>
          <p:nvPr>
            <p:ph type="sldNum" sz="quarter" idx="2"/>
          </p:nvPr>
        </p:nvSpPr>
        <p:spPr>
          <a:xfrm>
            <a:off x="897950" y="6400413"/>
            <a:ext cx="275074" cy="276999"/>
          </a:xfrm>
          <a:prstGeom prst="rect">
            <a:avLst/>
          </a:prstGeom>
          <a:ln w="12700">
            <a:miter lim="400000"/>
          </a:ln>
        </p:spPr>
        <p:txBody>
          <a:bodyPr wrap="none" lIns="45719" rIns="45719" anchor="ctr">
            <a:spAutoFit/>
          </a:bodyPr>
          <a:lstStyle>
            <a:lvl1pPr algn="r">
              <a:defRPr sz="1200">
                <a:solidFill>
                  <a:srgbClr val="888888"/>
                </a:solidFill>
                <a:cs typeface="+mj-cs"/>
              </a:defRPr>
            </a:lvl1pPr>
          </a:lstStyle>
          <a:p>
            <a:fld id="{86CB4B4D-7CA3-9044-876B-883B54F8677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3" r:id="rId2"/>
    <p:sldLayoutId id="2147483657" r:id="rId3"/>
    <p:sldLayoutId id="2147483658" r:id="rId4"/>
    <p:sldLayoutId id="2147483663" r:id="rId5"/>
  </p:sldLayoutIdLst>
  <p:transition spd="med"/>
  <p:txStyles>
    <p:titleStyle>
      <a:lvl1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mj-lt"/>
          <a:ea typeface="Helvetica Neue"/>
          <a:cs typeface="Helvetica Neue"/>
          <a:sym typeface="Helvetica Neue"/>
        </a:defRPr>
      </a:lvl1pPr>
      <a:lvl2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2pPr>
      <a:lvl3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3pPr>
      <a:lvl4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4pPr>
      <a:lvl5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5pPr>
      <a:lvl6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6pPr>
      <a:lvl7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7pPr>
      <a:lvl8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8pPr>
      <a:lvl9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ABBDBD4-F9B9-0946-9AEB-A8636760A491}"/>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5"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6" name="Slide Number"/>
          <p:cNvSpPr txBox="1">
            <a:spLocks noGrp="1"/>
          </p:cNvSpPr>
          <p:nvPr>
            <p:ph type="sldNum" sz="quarter" idx="2"/>
          </p:nvPr>
        </p:nvSpPr>
        <p:spPr>
          <a:xfrm>
            <a:off x="897950" y="6400413"/>
            <a:ext cx="275074" cy="276999"/>
          </a:xfrm>
          <a:prstGeom prst="rect">
            <a:avLst/>
          </a:prstGeom>
          <a:ln w="12700">
            <a:miter lim="400000"/>
          </a:ln>
        </p:spPr>
        <p:txBody>
          <a:bodyPr wrap="none" lIns="45719" rIns="45719" anchor="ctr">
            <a:spAutoFit/>
          </a:bodyPr>
          <a:lstStyle>
            <a:lvl1pPr algn="r">
              <a:defRPr sz="1200">
                <a:solidFill>
                  <a:srgbClr val="888888"/>
                </a:solidFill>
                <a:cs typeface="+mj-cs"/>
              </a:defRPr>
            </a:lvl1pPr>
          </a:lstStyle>
          <a:p>
            <a:fld id="{86CB4B4D-7CA3-9044-876B-883B54F8677D}" type="slidenum">
              <a:rPr lang="en-US" smtClean="0"/>
              <a:pPr/>
              <a:t>‹#›</a:t>
            </a:fld>
            <a:endParaRPr lang="en-US"/>
          </a:p>
        </p:txBody>
      </p:sp>
    </p:spTree>
    <p:extLst>
      <p:ext uri="{BB962C8B-B14F-4D97-AF65-F5344CB8AC3E}">
        <p14:creationId xmlns:p14="http://schemas.microsoft.com/office/powerpoint/2010/main" val="855805390"/>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Lst>
  <p:transition spd="med"/>
  <p:hf hdr="0" dt="0"/>
  <p:txStyles>
    <p:titleStyle>
      <a:lvl1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mj-lt"/>
          <a:ea typeface="Helvetica Neue"/>
          <a:cs typeface="Helvetica Neue"/>
          <a:sym typeface="Helvetica Neue"/>
        </a:defRPr>
      </a:lvl1pPr>
      <a:lvl2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2pPr>
      <a:lvl3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3pPr>
      <a:lvl4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4pPr>
      <a:lvl5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5pPr>
      <a:lvl6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6pPr>
      <a:lvl7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7pPr>
      <a:lvl8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8pPr>
      <a:lvl9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svg"/><Relationship Id="rId1" Type="http://schemas.openxmlformats.org/officeDocument/2006/relationships/slideLayout" Target="../slideLayouts/slideLayout8.xml"/><Relationship Id="rId6" Type="http://schemas.openxmlformats.org/officeDocument/2006/relationships/image" Target="../media/image9.svg"/><Relationship Id="rId5" Type="http://schemas.openxmlformats.org/officeDocument/2006/relationships/image" Target="../media/image8.svg"/><Relationship Id="rId4" Type="http://schemas.openxmlformats.org/officeDocument/2006/relationships/image" Target="../media/image7.sv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microsoft.com/office/2018/10/relationships/comments" Target="../comments/modernComment_10F_CFBDC24B.xml"/><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slideLayout" Target="../slideLayouts/slideLayout5.xml"/><Relationship Id="rId6" Type="http://schemas.openxmlformats.org/officeDocument/2006/relationships/image" Target="../media/image20.svg"/><Relationship Id="rId5" Type="http://schemas.openxmlformats.org/officeDocument/2006/relationships/image" Target="../media/image19.svg"/><Relationship Id="rId4" Type="http://schemas.openxmlformats.org/officeDocument/2006/relationships/image" Target="../media/image18.svg"/></Relationships>
</file>

<file path=ppt/slides/_rels/slide6.xml.rels><?xml version="1.0" encoding="UTF-8" standalone="yes"?>
<Relationships xmlns="http://schemas.openxmlformats.org/package/2006/relationships"><Relationship Id="rId2" Type="http://schemas.microsoft.com/office/2018/10/relationships/comments" Target="../comments/modernComment_110_54C0322A.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306D3-3B86-9645-9E36-B2DF6606B4F3}"/>
              </a:ext>
            </a:extLst>
          </p:cNvPr>
          <p:cNvSpPr>
            <a:spLocks noGrp="1"/>
          </p:cNvSpPr>
          <p:nvPr>
            <p:ph type="title"/>
          </p:nvPr>
        </p:nvSpPr>
        <p:spPr/>
        <p:txBody>
          <a:bodyPr/>
          <a:lstStyle/>
          <a:p>
            <a:r>
              <a:rPr lang="en-US" dirty="0"/>
              <a:t>Office of the Comptroller</a:t>
            </a:r>
          </a:p>
        </p:txBody>
      </p:sp>
      <p:sp>
        <p:nvSpPr>
          <p:cNvPr id="3" name="Text Placeholder 2">
            <a:extLst>
              <a:ext uri="{FF2B5EF4-FFF2-40B4-BE49-F238E27FC236}">
                <a16:creationId xmlns:a16="http://schemas.microsoft.com/office/drawing/2014/main" id="{BB046CAE-CEB4-4543-A6D9-5FC4F0A2F75D}"/>
              </a:ext>
            </a:extLst>
          </p:cNvPr>
          <p:cNvSpPr>
            <a:spLocks noGrp="1"/>
          </p:cNvSpPr>
          <p:nvPr>
            <p:ph type="body" sz="quarter" idx="1"/>
          </p:nvPr>
        </p:nvSpPr>
        <p:spPr/>
        <p:txBody>
          <a:bodyPr lIns="45719" tIns="45720" rIns="45719" bIns="45720" anchor="t">
            <a:normAutofit/>
          </a:bodyPr>
          <a:lstStyle/>
          <a:p>
            <a:r>
              <a:rPr lang="en-US" dirty="0"/>
              <a:t>2025 Annual Report to the Milwaukee County Board of Supervisors</a:t>
            </a:r>
          </a:p>
          <a:p>
            <a:endParaRPr lang="en-US" b="1" dirty="0">
              <a:solidFill>
                <a:schemeClr val="accent4">
                  <a:lumMod val="20000"/>
                  <a:lumOff val="80000"/>
                </a:schemeClr>
              </a:solidFill>
            </a:endParaRPr>
          </a:p>
        </p:txBody>
      </p:sp>
      <p:sp>
        <p:nvSpPr>
          <p:cNvPr id="4" name="Slide Number Placeholder 3">
            <a:extLst>
              <a:ext uri="{FF2B5EF4-FFF2-40B4-BE49-F238E27FC236}">
                <a16:creationId xmlns:a16="http://schemas.microsoft.com/office/drawing/2014/main" id="{10ACE1DC-0C5C-D65F-C819-53EE5A41C2EC}"/>
              </a:ext>
            </a:extLst>
          </p:cNvPr>
          <p:cNvSpPr>
            <a:spLocks noGrp="1"/>
          </p:cNvSpPr>
          <p:nvPr>
            <p:ph type="sldNum" sz="quarter" idx="2"/>
          </p:nvPr>
        </p:nvSpPr>
        <p:spPr/>
        <p:txBody>
          <a:bodyPr/>
          <a:lstStyle/>
          <a:p>
            <a:pPr marL="0" marR="0" lvl="0" indent="0" algn="r" defTabSz="914400" rtl="0" eaLnBrk="1" fontAlgn="auto" latinLnBrk="0" hangingPunct="0">
              <a:lnSpc>
                <a:spcPct val="100000"/>
              </a:lnSpc>
              <a:spcBef>
                <a:spcPts val="0"/>
              </a:spcBef>
              <a:spcAft>
                <a:spcPts val="0"/>
              </a:spcAft>
              <a:buClrTx/>
              <a:buSzTx/>
              <a:buFontTx/>
              <a:buNone/>
              <a:tabLst/>
              <a:defRPr/>
            </a:pPr>
            <a:fld id="{86CB4B4D-7CA3-9044-876B-883B54F8677D}" type="slidenum">
              <a:rPr kumimoji="0" lang="en-US" sz="1200" b="0" i="0" u="none" strike="noStrike" kern="0" cap="none" spc="0" normalizeH="0" baseline="0" noProof="0">
                <a:ln>
                  <a:noFill/>
                </a:ln>
                <a:solidFill>
                  <a:srgbClr val="888888"/>
                </a:solidFill>
                <a:effectLst/>
                <a:uLnTx/>
                <a:uFillTx/>
                <a:latin typeface="Calibri"/>
                <a:ea typeface="Calibri"/>
                <a:cs typeface="Helvetica"/>
                <a:sym typeface="Calibri"/>
              </a:rPr>
              <a:pPr marL="0" marR="0" lvl="0" indent="0" algn="r" defTabSz="914400" rtl="0" eaLnBrk="1" fontAlgn="auto" latinLnBrk="0" hangingPunct="0">
                <a:lnSpc>
                  <a:spcPct val="100000"/>
                </a:lnSpc>
                <a:spcBef>
                  <a:spcPts val="0"/>
                </a:spcBef>
                <a:spcAft>
                  <a:spcPts val="0"/>
                </a:spcAft>
                <a:buClrTx/>
                <a:buSzTx/>
                <a:buFontTx/>
                <a:buNone/>
                <a:tabLst/>
                <a:defRPr/>
              </a:pPr>
              <a:t>1</a:t>
            </a:fld>
            <a:endParaRPr kumimoji="0" lang="en-US" sz="1200" b="0" i="0" u="none" strike="noStrike" kern="0" cap="none" spc="0" normalizeH="0" baseline="0" noProof="0">
              <a:ln>
                <a:noFill/>
              </a:ln>
              <a:solidFill>
                <a:srgbClr val="888888"/>
              </a:solidFill>
              <a:effectLst/>
              <a:uLnTx/>
              <a:uFillTx/>
              <a:latin typeface="Calibri"/>
              <a:ea typeface="Calibri"/>
              <a:cs typeface="Helvetica"/>
              <a:sym typeface="Calibri"/>
            </a:endParaRPr>
          </a:p>
        </p:txBody>
      </p:sp>
    </p:spTree>
    <p:extLst>
      <p:ext uri="{BB962C8B-B14F-4D97-AF65-F5344CB8AC3E}">
        <p14:creationId xmlns:p14="http://schemas.microsoft.com/office/powerpoint/2010/main" val="2811127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58A72-81AF-B226-473C-C454DF8306EC}"/>
              </a:ext>
            </a:extLst>
          </p:cNvPr>
          <p:cNvSpPr>
            <a:spLocks noGrp="1"/>
          </p:cNvSpPr>
          <p:nvPr>
            <p:ph type="title"/>
          </p:nvPr>
        </p:nvSpPr>
        <p:spPr>
          <a:xfrm>
            <a:off x="0" y="-47520"/>
            <a:ext cx="10969943" cy="711081"/>
          </a:xfrm>
        </p:spPr>
        <p:txBody>
          <a:bodyPr/>
          <a:lstStyle/>
          <a:p>
            <a:r>
              <a:rPr lang="en-US" dirty="0"/>
              <a:t>Who we are</a:t>
            </a:r>
            <a:endParaRPr lang="en-IN" dirty="0"/>
          </a:p>
        </p:txBody>
      </p:sp>
      <p:sp>
        <p:nvSpPr>
          <p:cNvPr id="119" name="Freeform: Shape 118">
            <a:extLst>
              <a:ext uri="{FF2B5EF4-FFF2-40B4-BE49-F238E27FC236}">
                <a16:creationId xmlns:a16="http://schemas.microsoft.com/office/drawing/2014/main" id="{7384557F-FA61-A7F8-97A8-8072EF45E20C}"/>
              </a:ext>
            </a:extLst>
          </p:cNvPr>
          <p:cNvSpPr/>
          <p:nvPr/>
        </p:nvSpPr>
        <p:spPr>
          <a:xfrm>
            <a:off x="4308120" y="2159439"/>
            <a:ext cx="3046569" cy="3046569"/>
          </a:xfrm>
          <a:custGeom>
            <a:avLst/>
            <a:gdLst>
              <a:gd name="connsiteX0" fmla="*/ 6200075 w 6200074"/>
              <a:gd name="connsiteY0" fmla="*/ 3100037 h 6200074"/>
              <a:gd name="connsiteX1" fmla="*/ 3100038 w 6200074"/>
              <a:gd name="connsiteY1" fmla="*/ 6200075 h 6200074"/>
              <a:gd name="connsiteX2" fmla="*/ 0 w 6200074"/>
              <a:gd name="connsiteY2" fmla="*/ 3100037 h 6200074"/>
              <a:gd name="connsiteX3" fmla="*/ 3100038 w 6200074"/>
              <a:gd name="connsiteY3" fmla="*/ 0 h 6200074"/>
              <a:gd name="connsiteX4" fmla="*/ 6200075 w 6200074"/>
              <a:gd name="connsiteY4" fmla="*/ 3100037 h 62000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0074" h="6200074">
                <a:moveTo>
                  <a:pt x="6200075" y="3100037"/>
                </a:moveTo>
                <a:cubicBezTo>
                  <a:pt x="6200075" y="4812141"/>
                  <a:pt x="4812141" y="6200075"/>
                  <a:pt x="3100038" y="6200075"/>
                </a:cubicBezTo>
                <a:cubicBezTo>
                  <a:pt x="1387934" y="6200075"/>
                  <a:pt x="0" y="4812141"/>
                  <a:pt x="0" y="3100037"/>
                </a:cubicBezTo>
                <a:cubicBezTo>
                  <a:pt x="0" y="1387934"/>
                  <a:pt x="1387934" y="0"/>
                  <a:pt x="3100038" y="0"/>
                </a:cubicBezTo>
                <a:cubicBezTo>
                  <a:pt x="4812141" y="0"/>
                  <a:pt x="6200075" y="1387934"/>
                  <a:pt x="6200075" y="3100037"/>
                </a:cubicBezTo>
                <a:close/>
              </a:path>
            </a:pathLst>
          </a:custGeom>
          <a:solidFill>
            <a:schemeClr val="tx1">
              <a:alpha val="25000"/>
            </a:schemeClr>
          </a:solidFill>
          <a:ln w="9436" cap="flat">
            <a:noFill/>
            <a:prstDash val="solid"/>
            <a:miter/>
          </a:ln>
          <a:effectLst>
            <a:softEdge rad="368300"/>
          </a:effectLst>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nvGrpSpPr>
          <p:cNvPr id="14" name="Group 13">
            <a:extLst>
              <a:ext uri="{FF2B5EF4-FFF2-40B4-BE49-F238E27FC236}">
                <a16:creationId xmlns:a16="http://schemas.microsoft.com/office/drawing/2014/main" id="{56CC942F-FD92-7664-BA3C-08112F76D79A}"/>
              </a:ext>
            </a:extLst>
          </p:cNvPr>
          <p:cNvGrpSpPr/>
          <p:nvPr/>
        </p:nvGrpSpPr>
        <p:grpSpPr>
          <a:xfrm>
            <a:off x="4306645" y="1968487"/>
            <a:ext cx="2714716" cy="2714716"/>
            <a:chOff x="4729272" y="2079171"/>
            <a:chExt cx="2714716" cy="2714716"/>
          </a:xfrm>
        </p:grpSpPr>
        <p:grpSp>
          <p:nvGrpSpPr>
            <p:cNvPr id="12" name="Group 11">
              <a:extLst>
                <a:ext uri="{FF2B5EF4-FFF2-40B4-BE49-F238E27FC236}">
                  <a16:creationId xmlns:a16="http://schemas.microsoft.com/office/drawing/2014/main" id="{CC5B5A17-33A9-0819-8FF5-18C618B8BADA}"/>
                </a:ext>
              </a:extLst>
            </p:cNvPr>
            <p:cNvGrpSpPr/>
            <p:nvPr/>
          </p:nvGrpSpPr>
          <p:grpSpPr>
            <a:xfrm>
              <a:off x="4729272" y="2079171"/>
              <a:ext cx="2714716" cy="2714716"/>
              <a:chOff x="3126659" y="476558"/>
              <a:chExt cx="5919942" cy="5919942"/>
            </a:xfrm>
          </p:grpSpPr>
          <p:sp>
            <p:nvSpPr>
              <p:cNvPr id="3" name="Freeform: Shape 2">
                <a:extLst>
                  <a:ext uri="{FF2B5EF4-FFF2-40B4-BE49-F238E27FC236}">
                    <a16:creationId xmlns:a16="http://schemas.microsoft.com/office/drawing/2014/main" id="{8142B8C1-7881-95AC-D0AC-925B0299298E}"/>
                  </a:ext>
                </a:extLst>
              </p:cNvPr>
              <p:cNvSpPr/>
              <p:nvPr/>
            </p:nvSpPr>
            <p:spPr>
              <a:xfrm>
                <a:off x="3126659" y="476558"/>
                <a:ext cx="5919942" cy="5919942"/>
              </a:xfrm>
              <a:custGeom>
                <a:avLst/>
                <a:gdLst>
                  <a:gd name="connsiteX0" fmla="*/ 6200075 w 6200074"/>
                  <a:gd name="connsiteY0" fmla="*/ 3100037 h 6200074"/>
                  <a:gd name="connsiteX1" fmla="*/ 3100038 w 6200074"/>
                  <a:gd name="connsiteY1" fmla="*/ 6200075 h 6200074"/>
                  <a:gd name="connsiteX2" fmla="*/ 0 w 6200074"/>
                  <a:gd name="connsiteY2" fmla="*/ 3100037 h 6200074"/>
                  <a:gd name="connsiteX3" fmla="*/ 3100038 w 6200074"/>
                  <a:gd name="connsiteY3" fmla="*/ 0 h 6200074"/>
                  <a:gd name="connsiteX4" fmla="*/ 6200075 w 6200074"/>
                  <a:gd name="connsiteY4" fmla="*/ 3100037 h 62000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0074" h="6200074">
                    <a:moveTo>
                      <a:pt x="6200075" y="3100037"/>
                    </a:moveTo>
                    <a:cubicBezTo>
                      <a:pt x="6200075" y="4812141"/>
                      <a:pt x="4812141" y="6200075"/>
                      <a:pt x="3100038" y="6200075"/>
                    </a:cubicBezTo>
                    <a:cubicBezTo>
                      <a:pt x="1387934" y="6200075"/>
                      <a:pt x="0" y="4812141"/>
                      <a:pt x="0" y="3100037"/>
                    </a:cubicBezTo>
                    <a:cubicBezTo>
                      <a:pt x="0" y="1387934"/>
                      <a:pt x="1387934" y="0"/>
                      <a:pt x="3100038" y="0"/>
                    </a:cubicBezTo>
                    <a:cubicBezTo>
                      <a:pt x="4812141" y="0"/>
                      <a:pt x="6200075" y="1387934"/>
                      <a:pt x="6200075" y="3100037"/>
                    </a:cubicBezTo>
                    <a:close/>
                  </a:path>
                </a:pathLst>
              </a:custGeom>
              <a:solidFill>
                <a:srgbClr val="F9F9FA"/>
              </a:solidFill>
              <a:ln w="9436" cap="flat">
                <a:no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 name="Freeform: Shape 3">
                <a:extLst>
                  <a:ext uri="{FF2B5EF4-FFF2-40B4-BE49-F238E27FC236}">
                    <a16:creationId xmlns:a16="http://schemas.microsoft.com/office/drawing/2014/main" id="{41B9D5D7-7C90-B801-6B48-308618D2C77E}"/>
                  </a:ext>
                </a:extLst>
              </p:cNvPr>
              <p:cNvSpPr/>
              <p:nvPr/>
            </p:nvSpPr>
            <p:spPr>
              <a:xfrm>
                <a:off x="4108786" y="603137"/>
                <a:ext cx="1942305" cy="2747646"/>
              </a:xfrm>
              <a:custGeom>
                <a:avLst/>
                <a:gdLst>
                  <a:gd name="connsiteX0" fmla="*/ 2062981 w 2062981"/>
                  <a:gd name="connsiteY0" fmla="*/ 0 h 2918358"/>
                  <a:gd name="connsiteX1" fmla="*/ 2062981 w 2062981"/>
                  <a:gd name="connsiteY1" fmla="*/ 2918358 h 2918358"/>
                  <a:gd name="connsiteX2" fmla="*/ 0 w 2062981"/>
                  <a:gd name="connsiteY2" fmla="*/ 855378 h 2918358"/>
                  <a:gd name="connsiteX3" fmla="*/ 185843 w 2062981"/>
                  <a:gd name="connsiteY3" fmla="*/ 686472 h 2918358"/>
                  <a:gd name="connsiteX4" fmla="*/ 1945815 w 2062981"/>
                  <a:gd name="connsiteY4" fmla="*/ 2963 h 2918358"/>
                  <a:gd name="connsiteX5" fmla="*/ 2062981 w 2062981"/>
                  <a:gd name="connsiteY5" fmla="*/ 0 h 2918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2981" h="2918358">
                    <a:moveTo>
                      <a:pt x="2062981" y="0"/>
                    </a:moveTo>
                    <a:lnTo>
                      <a:pt x="2062981" y="2918358"/>
                    </a:lnTo>
                    <a:lnTo>
                      <a:pt x="0" y="855378"/>
                    </a:lnTo>
                    <a:lnTo>
                      <a:pt x="185843" y="686472"/>
                    </a:lnTo>
                    <a:cubicBezTo>
                      <a:pt x="669046" y="287698"/>
                      <a:pt x="1278790" y="36775"/>
                      <a:pt x="1945815" y="2963"/>
                    </a:cubicBezTo>
                    <a:lnTo>
                      <a:pt x="2062981" y="0"/>
                    </a:lnTo>
                    <a:close/>
                  </a:path>
                </a:pathLst>
              </a:custGeom>
              <a:solidFill>
                <a:schemeClr val="accent4">
                  <a:lumMod val="75000"/>
                </a:schemeClr>
              </a:solidFill>
              <a:ln w="9436" cap="flat">
                <a:no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5" name="Freeform: Shape 4">
                <a:extLst>
                  <a:ext uri="{FF2B5EF4-FFF2-40B4-BE49-F238E27FC236}">
                    <a16:creationId xmlns:a16="http://schemas.microsoft.com/office/drawing/2014/main" id="{18CD35D7-B901-537A-6C97-88B20C4BAFC3}"/>
                  </a:ext>
                </a:extLst>
              </p:cNvPr>
              <p:cNvSpPr/>
              <p:nvPr/>
            </p:nvSpPr>
            <p:spPr>
              <a:xfrm>
                <a:off x="6122170" y="603137"/>
                <a:ext cx="1941818" cy="2747267"/>
              </a:xfrm>
              <a:custGeom>
                <a:avLst/>
                <a:gdLst>
                  <a:gd name="connsiteX0" fmla="*/ 0 w 2062464"/>
                  <a:gd name="connsiteY0" fmla="*/ 0 h 2917956"/>
                  <a:gd name="connsiteX1" fmla="*/ 117166 w 2062464"/>
                  <a:gd name="connsiteY1" fmla="*/ 2963 h 2917956"/>
                  <a:gd name="connsiteX2" fmla="*/ 1877137 w 2062464"/>
                  <a:gd name="connsiteY2" fmla="*/ 686472 h 2917956"/>
                  <a:gd name="connsiteX3" fmla="*/ 2062464 w 2062464"/>
                  <a:gd name="connsiteY3" fmla="*/ 854909 h 2917956"/>
                  <a:gd name="connsiteX4" fmla="*/ 0 w 2062464"/>
                  <a:gd name="connsiteY4" fmla="*/ 2917956 h 2917956"/>
                  <a:gd name="connsiteX5" fmla="*/ 0 w 2062464"/>
                  <a:gd name="connsiteY5" fmla="*/ 0 h 2917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2464" h="2917956">
                    <a:moveTo>
                      <a:pt x="0" y="0"/>
                    </a:moveTo>
                    <a:lnTo>
                      <a:pt x="117166" y="2963"/>
                    </a:lnTo>
                    <a:cubicBezTo>
                      <a:pt x="784191" y="36775"/>
                      <a:pt x="1393934" y="287698"/>
                      <a:pt x="1877137" y="686472"/>
                    </a:cubicBezTo>
                    <a:lnTo>
                      <a:pt x="2062464" y="854909"/>
                    </a:lnTo>
                    <a:lnTo>
                      <a:pt x="0" y="2917956"/>
                    </a:lnTo>
                    <a:lnTo>
                      <a:pt x="0" y="0"/>
                    </a:lnTo>
                    <a:close/>
                  </a:path>
                </a:pathLst>
              </a:custGeom>
              <a:solidFill>
                <a:schemeClr val="accent1">
                  <a:lumMod val="60000"/>
                  <a:lumOff val="40000"/>
                </a:schemeClr>
              </a:solidFill>
              <a:ln w="9436" cap="flat">
                <a:no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6" name="Freeform: Shape 5">
                <a:extLst>
                  <a:ext uri="{FF2B5EF4-FFF2-40B4-BE49-F238E27FC236}">
                    <a16:creationId xmlns:a16="http://schemas.microsoft.com/office/drawing/2014/main" id="{B35F4203-050E-FCC9-4312-DDB8BF5741A5}"/>
                  </a:ext>
                </a:extLst>
              </p:cNvPr>
              <p:cNvSpPr/>
              <p:nvPr/>
            </p:nvSpPr>
            <p:spPr>
              <a:xfrm>
                <a:off x="6172105" y="1458255"/>
                <a:ext cx="2747918" cy="1942735"/>
              </a:xfrm>
              <a:custGeom>
                <a:avLst/>
                <a:gdLst>
                  <a:gd name="connsiteX0" fmla="*/ 2062854 w 2918647"/>
                  <a:gd name="connsiteY0" fmla="*/ 0 h 2063438"/>
                  <a:gd name="connsiteX1" fmla="*/ 2232175 w 2918647"/>
                  <a:gd name="connsiteY1" fmla="*/ 186300 h 2063438"/>
                  <a:gd name="connsiteX2" fmla="*/ 2915684 w 2918647"/>
                  <a:gd name="connsiteY2" fmla="*/ 1946271 h 2063438"/>
                  <a:gd name="connsiteX3" fmla="*/ 2918647 w 2918647"/>
                  <a:gd name="connsiteY3" fmla="*/ 2063438 h 2063438"/>
                  <a:gd name="connsiteX4" fmla="*/ 0 w 2918647"/>
                  <a:gd name="connsiteY4" fmla="*/ 2063438 h 2063438"/>
                  <a:gd name="connsiteX5" fmla="*/ 2062854 w 2918647"/>
                  <a:gd name="connsiteY5" fmla="*/ 0 h 2063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18647" h="2063438">
                    <a:moveTo>
                      <a:pt x="2062854" y="0"/>
                    </a:moveTo>
                    <a:lnTo>
                      <a:pt x="2232175" y="186300"/>
                    </a:lnTo>
                    <a:cubicBezTo>
                      <a:pt x="2630949" y="669503"/>
                      <a:pt x="2881872" y="1279247"/>
                      <a:pt x="2915684" y="1946271"/>
                    </a:cubicBezTo>
                    <a:lnTo>
                      <a:pt x="2918647" y="2063438"/>
                    </a:lnTo>
                    <a:lnTo>
                      <a:pt x="0" y="2063438"/>
                    </a:lnTo>
                    <a:lnTo>
                      <a:pt x="2062854" y="0"/>
                    </a:lnTo>
                    <a:close/>
                  </a:path>
                </a:pathLst>
              </a:custGeom>
              <a:solidFill>
                <a:schemeClr val="accent1"/>
              </a:solidFill>
              <a:ln w="9436" cap="flat">
                <a:no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7" name="Freeform: Shape 6">
                <a:extLst>
                  <a:ext uri="{FF2B5EF4-FFF2-40B4-BE49-F238E27FC236}">
                    <a16:creationId xmlns:a16="http://schemas.microsoft.com/office/drawing/2014/main" id="{00347ECE-61BB-FD3E-5753-CD02BC6129A4}"/>
                  </a:ext>
                </a:extLst>
              </p:cNvPr>
              <p:cNvSpPr/>
              <p:nvPr/>
            </p:nvSpPr>
            <p:spPr>
              <a:xfrm>
                <a:off x="3253236" y="1458741"/>
                <a:ext cx="2747540" cy="1942249"/>
              </a:xfrm>
              <a:custGeom>
                <a:avLst/>
                <a:gdLst>
                  <a:gd name="connsiteX0" fmla="*/ 855324 w 2918246"/>
                  <a:gd name="connsiteY0" fmla="*/ 0 h 2062922"/>
                  <a:gd name="connsiteX1" fmla="*/ 2918246 w 2918246"/>
                  <a:gd name="connsiteY1" fmla="*/ 2062922 h 2062922"/>
                  <a:gd name="connsiteX2" fmla="*/ 0 w 2918246"/>
                  <a:gd name="connsiteY2" fmla="*/ 2062922 h 2062922"/>
                  <a:gd name="connsiteX3" fmla="*/ 2963 w 2918246"/>
                  <a:gd name="connsiteY3" fmla="*/ 1945755 h 2062922"/>
                  <a:gd name="connsiteX4" fmla="*/ 686472 w 2918246"/>
                  <a:gd name="connsiteY4" fmla="*/ 185784 h 2062922"/>
                  <a:gd name="connsiteX5" fmla="*/ 855324 w 2918246"/>
                  <a:gd name="connsiteY5" fmla="*/ 0 h 2062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18246" h="2062922">
                    <a:moveTo>
                      <a:pt x="855324" y="0"/>
                    </a:moveTo>
                    <a:lnTo>
                      <a:pt x="2918246" y="2062922"/>
                    </a:lnTo>
                    <a:lnTo>
                      <a:pt x="0" y="2062922"/>
                    </a:lnTo>
                    <a:lnTo>
                      <a:pt x="2963" y="1945755"/>
                    </a:lnTo>
                    <a:cubicBezTo>
                      <a:pt x="36775" y="1278731"/>
                      <a:pt x="287697" y="668987"/>
                      <a:pt x="686472" y="185784"/>
                    </a:cubicBezTo>
                    <a:lnTo>
                      <a:pt x="855324" y="0"/>
                    </a:lnTo>
                    <a:close/>
                  </a:path>
                </a:pathLst>
              </a:custGeom>
              <a:solidFill>
                <a:schemeClr val="accent4"/>
              </a:solidFill>
              <a:ln w="9436" cap="flat">
                <a:no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8" name="Freeform: Shape 7">
                <a:extLst>
                  <a:ext uri="{FF2B5EF4-FFF2-40B4-BE49-F238E27FC236}">
                    <a16:creationId xmlns:a16="http://schemas.microsoft.com/office/drawing/2014/main" id="{3ED84428-6ACF-EA41-BBA8-E5F5B3EE0334}"/>
                  </a:ext>
                </a:extLst>
              </p:cNvPr>
              <p:cNvSpPr/>
              <p:nvPr/>
            </p:nvSpPr>
            <p:spPr>
              <a:xfrm>
                <a:off x="3253236" y="3472070"/>
                <a:ext cx="2747301" cy="1942411"/>
              </a:xfrm>
              <a:custGeom>
                <a:avLst/>
                <a:gdLst>
                  <a:gd name="connsiteX0" fmla="*/ 0 w 2917992"/>
                  <a:gd name="connsiteY0" fmla="*/ 0 h 2063094"/>
                  <a:gd name="connsiteX1" fmla="*/ 2917992 w 2917992"/>
                  <a:gd name="connsiteY1" fmla="*/ 0 h 2063094"/>
                  <a:gd name="connsiteX2" fmla="*/ 855482 w 2917992"/>
                  <a:gd name="connsiteY2" fmla="*/ 2063094 h 2063094"/>
                  <a:gd name="connsiteX3" fmla="*/ 686472 w 2917992"/>
                  <a:gd name="connsiteY3" fmla="*/ 1877137 h 2063094"/>
                  <a:gd name="connsiteX4" fmla="*/ 2963 w 2917992"/>
                  <a:gd name="connsiteY4" fmla="*/ 117165 h 2063094"/>
                  <a:gd name="connsiteX5" fmla="*/ 0 w 2917992"/>
                  <a:gd name="connsiteY5" fmla="*/ 0 h 2063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17992" h="2063094">
                    <a:moveTo>
                      <a:pt x="0" y="0"/>
                    </a:moveTo>
                    <a:lnTo>
                      <a:pt x="2917992" y="0"/>
                    </a:lnTo>
                    <a:lnTo>
                      <a:pt x="855482" y="2063094"/>
                    </a:lnTo>
                    <a:lnTo>
                      <a:pt x="686472" y="1877137"/>
                    </a:lnTo>
                    <a:cubicBezTo>
                      <a:pt x="287697" y="1393934"/>
                      <a:pt x="36775" y="784190"/>
                      <a:pt x="2963" y="117165"/>
                    </a:cubicBezTo>
                    <a:lnTo>
                      <a:pt x="0" y="0"/>
                    </a:lnTo>
                    <a:close/>
                  </a:path>
                </a:pathLst>
              </a:custGeom>
              <a:solidFill>
                <a:schemeClr val="accent3">
                  <a:lumMod val="75000"/>
                </a:schemeClr>
              </a:solidFill>
              <a:ln w="9436" cap="flat">
                <a:no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9" name="Freeform: Shape 8">
                <a:extLst>
                  <a:ext uri="{FF2B5EF4-FFF2-40B4-BE49-F238E27FC236}">
                    <a16:creationId xmlns:a16="http://schemas.microsoft.com/office/drawing/2014/main" id="{03AF93DB-0F19-6867-E607-2677765D24CA}"/>
                  </a:ext>
                </a:extLst>
              </p:cNvPr>
              <p:cNvSpPr/>
              <p:nvPr/>
            </p:nvSpPr>
            <p:spPr>
              <a:xfrm>
                <a:off x="6172378" y="3472070"/>
                <a:ext cx="2747645" cy="1942304"/>
              </a:xfrm>
              <a:custGeom>
                <a:avLst/>
                <a:gdLst>
                  <a:gd name="connsiteX0" fmla="*/ 0 w 2918357"/>
                  <a:gd name="connsiteY0" fmla="*/ 0 h 2062980"/>
                  <a:gd name="connsiteX1" fmla="*/ 2918357 w 2918357"/>
                  <a:gd name="connsiteY1" fmla="*/ 0 h 2062980"/>
                  <a:gd name="connsiteX2" fmla="*/ 2915394 w 2918357"/>
                  <a:gd name="connsiteY2" fmla="*/ 117165 h 2062980"/>
                  <a:gd name="connsiteX3" fmla="*/ 2231885 w 2918357"/>
                  <a:gd name="connsiteY3" fmla="*/ 1877137 h 2062980"/>
                  <a:gd name="connsiteX4" fmla="*/ 2062980 w 2918357"/>
                  <a:gd name="connsiteY4" fmla="*/ 2062980 h 2062980"/>
                  <a:gd name="connsiteX5" fmla="*/ 0 w 2918357"/>
                  <a:gd name="connsiteY5" fmla="*/ 0 h 2062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18357" h="2062980">
                    <a:moveTo>
                      <a:pt x="0" y="0"/>
                    </a:moveTo>
                    <a:lnTo>
                      <a:pt x="2918357" y="0"/>
                    </a:lnTo>
                    <a:lnTo>
                      <a:pt x="2915394" y="117165"/>
                    </a:lnTo>
                    <a:cubicBezTo>
                      <a:pt x="2881582" y="784190"/>
                      <a:pt x="2630659" y="1393934"/>
                      <a:pt x="2231885" y="1877137"/>
                    </a:cubicBezTo>
                    <a:lnTo>
                      <a:pt x="2062980" y="2062980"/>
                    </a:lnTo>
                    <a:lnTo>
                      <a:pt x="0" y="0"/>
                    </a:lnTo>
                    <a:close/>
                  </a:path>
                </a:pathLst>
              </a:custGeom>
              <a:solidFill>
                <a:schemeClr val="accent2"/>
              </a:solidFill>
              <a:ln w="9436" cap="flat">
                <a:no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0" name="Freeform: Shape 9">
                <a:extLst>
                  <a:ext uri="{FF2B5EF4-FFF2-40B4-BE49-F238E27FC236}">
                    <a16:creationId xmlns:a16="http://schemas.microsoft.com/office/drawing/2014/main" id="{80BD2937-686E-2D54-E529-036D0DF3028B}"/>
                  </a:ext>
                </a:extLst>
              </p:cNvPr>
              <p:cNvSpPr/>
              <p:nvPr/>
            </p:nvSpPr>
            <p:spPr>
              <a:xfrm>
                <a:off x="4108949" y="3522038"/>
                <a:ext cx="1942141" cy="2747884"/>
              </a:xfrm>
              <a:custGeom>
                <a:avLst/>
                <a:gdLst>
                  <a:gd name="connsiteX0" fmla="*/ 2062807 w 2062807"/>
                  <a:gd name="connsiteY0" fmla="*/ 0 h 2918611"/>
                  <a:gd name="connsiteX1" fmla="*/ 2062807 w 2062807"/>
                  <a:gd name="connsiteY1" fmla="*/ 2918611 h 2918611"/>
                  <a:gd name="connsiteX2" fmla="*/ 1945641 w 2062807"/>
                  <a:gd name="connsiteY2" fmla="*/ 2915648 h 2918611"/>
                  <a:gd name="connsiteX3" fmla="*/ 185669 w 2062807"/>
                  <a:gd name="connsiteY3" fmla="*/ 2232139 h 2918611"/>
                  <a:gd name="connsiteX4" fmla="*/ 0 w 2062807"/>
                  <a:gd name="connsiteY4" fmla="*/ 2063391 h 2918611"/>
                  <a:gd name="connsiteX5" fmla="*/ 2062807 w 2062807"/>
                  <a:gd name="connsiteY5" fmla="*/ 0 h 2918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2807" h="2918611">
                    <a:moveTo>
                      <a:pt x="2062807" y="0"/>
                    </a:moveTo>
                    <a:lnTo>
                      <a:pt x="2062807" y="2918611"/>
                    </a:lnTo>
                    <a:lnTo>
                      <a:pt x="1945641" y="2915648"/>
                    </a:lnTo>
                    <a:cubicBezTo>
                      <a:pt x="1278616" y="2881837"/>
                      <a:pt x="668872" y="2630914"/>
                      <a:pt x="185669" y="2232139"/>
                    </a:cubicBezTo>
                    <a:lnTo>
                      <a:pt x="0" y="2063391"/>
                    </a:lnTo>
                    <a:lnTo>
                      <a:pt x="2062807" y="0"/>
                    </a:lnTo>
                    <a:close/>
                  </a:path>
                </a:pathLst>
              </a:custGeom>
              <a:solidFill>
                <a:schemeClr val="accent3"/>
              </a:solidFill>
              <a:ln w="9436" cap="flat">
                <a:no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1" name="Freeform: Shape 10">
                <a:extLst>
                  <a:ext uri="{FF2B5EF4-FFF2-40B4-BE49-F238E27FC236}">
                    <a16:creationId xmlns:a16="http://schemas.microsoft.com/office/drawing/2014/main" id="{A55EF6AF-EE92-8B1F-6023-69C5BE649E21}"/>
                  </a:ext>
                </a:extLst>
              </p:cNvPr>
              <p:cNvSpPr/>
              <p:nvPr/>
            </p:nvSpPr>
            <p:spPr>
              <a:xfrm>
                <a:off x="6122170" y="3522383"/>
                <a:ext cx="1942249" cy="2747539"/>
              </a:xfrm>
              <a:custGeom>
                <a:avLst/>
                <a:gdLst>
                  <a:gd name="connsiteX0" fmla="*/ 0 w 2062921"/>
                  <a:gd name="connsiteY0" fmla="*/ 0 h 2918245"/>
                  <a:gd name="connsiteX1" fmla="*/ 2062921 w 2062921"/>
                  <a:gd name="connsiteY1" fmla="*/ 2062921 h 2918245"/>
                  <a:gd name="connsiteX2" fmla="*/ 1877137 w 2062921"/>
                  <a:gd name="connsiteY2" fmla="*/ 2231773 h 2918245"/>
                  <a:gd name="connsiteX3" fmla="*/ 117166 w 2062921"/>
                  <a:gd name="connsiteY3" fmla="*/ 2915282 h 2918245"/>
                  <a:gd name="connsiteX4" fmla="*/ 0 w 2062921"/>
                  <a:gd name="connsiteY4" fmla="*/ 2918245 h 2918245"/>
                  <a:gd name="connsiteX5" fmla="*/ 0 w 2062921"/>
                  <a:gd name="connsiteY5" fmla="*/ 0 h 2918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2921" h="2918245">
                    <a:moveTo>
                      <a:pt x="0" y="0"/>
                    </a:moveTo>
                    <a:lnTo>
                      <a:pt x="2062921" y="2062921"/>
                    </a:lnTo>
                    <a:lnTo>
                      <a:pt x="1877137" y="2231773"/>
                    </a:lnTo>
                    <a:cubicBezTo>
                      <a:pt x="1393934" y="2630548"/>
                      <a:pt x="784191" y="2881471"/>
                      <a:pt x="117166" y="2915282"/>
                    </a:cubicBezTo>
                    <a:lnTo>
                      <a:pt x="0" y="2918245"/>
                    </a:lnTo>
                    <a:lnTo>
                      <a:pt x="0" y="0"/>
                    </a:lnTo>
                    <a:close/>
                  </a:path>
                </a:pathLst>
              </a:custGeom>
              <a:solidFill>
                <a:schemeClr val="accent2">
                  <a:lumMod val="75000"/>
                </a:schemeClr>
              </a:solidFill>
              <a:ln w="9436" cap="flat">
                <a:no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13" name="Oval 12">
              <a:extLst>
                <a:ext uri="{FF2B5EF4-FFF2-40B4-BE49-F238E27FC236}">
                  <a16:creationId xmlns:a16="http://schemas.microsoft.com/office/drawing/2014/main" id="{B55683A6-96D1-7024-7E44-8727044C912C}"/>
                </a:ext>
              </a:extLst>
            </p:cNvPr>
            <p:cNvSpPr/>
            <p:nvPr/>
          </p:nvSpPr>
          <p:spPr>
            <a:xfrm>
              <a:off x="4943630" y="2293529"/>
              <a:ext cx="2286000" cy="2286000"/>
            </a:xfrm>
            <a:prstGeom prst="ellipse">
              <a:avLst/>
            </a:prstGeom>
            <a:gradFill flip="none" rotWithShape="1">
              <a:gsLst>
                <a:gs pos="7000">
                  <a:schemeClr val="bg1"/>
                </a:gs>
                <a:gs pos="100000">
                  <a:schemeClr val="bg1">
                    <a:lumMod val="95000"/>
                  </a:schemeClr>
                </a:gs>
              </a:gsLst>
              <a:lin ang="81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26" name="Oval 25">
            <a:extLst>
              <a:ext uri="{FF2B5EF4-FFF2-40B4-BE49-F238E27FC236}">
                <a16:creationId xmlns:a16="http://schemas.microsoft.com/office/drawing/2014/main" id="{651029A8-D2C8-7BBA-F985-C35553CDFDDA}"/>
              </a:ext>
            </a:extLst>
          </p:cNvPr>
          <p:cNvSpPr/>
          <p:nvPr/>
        </p:nvSpPr>
        <p:spPr>
          <a:xfrm>
            <a:off x="7225668" y="5034303"/>
            <a:ext cx="152464" cy="152464"/>
          </a:xfrm>
          <a:prstGeom prst="ellipse">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7" name="Rectangle: Rounded Corners 26">
            <a:extLst>
              <a:ext uri="{FF2B5EF4-FFF2-40B4-BE49-F238E27FC236}">
                <a16:creationId xmlns:a16="http://schemas.microsoft.com/office/drawing/2014/main" id="{D22FF200-C405-5418-4993-88572453511D}"/>
              </a:ext>
            </a:extLst>
          </p:cNvPr>
          <p:cNvSpPr/>
          <p:nvPr/>
        </p:nvSpPr>
        <p:spPr>
          <a:xfrm>
            <a:off x="7289574" y="4727690"/>
            <a:ext cx="3080690" cy="765690"/>
          </a:xfrm>
          <a:prstGeom prst="roundRect">
            <a:avLst>
              <a:gd name="adj" fmla="val 11951"/>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nvGrpSpPr>
          <p:cNvPr id="28" name="Group 27">
            <a:extLst>
              <a:ext uri="{FF2B5EF4-FFF2-40B4-BE49-F238E27FC236}">
                <a16:creationId xmlns:a16="http://schemas.microsoft.com/office/drawing/2014/main" id="{E00A7F18-B6DD-10F9-E24B-D494D3CF60F2}"/>
              </a:ext>
            </a:extLst>
          </p:cNvPr>
          <p:cNvGrpSpPr/>
          <p:nvPr/>
        </p:nvGrpSpPr>
        <p:grpSpPr>
          <a:xfrm>
            <a:off x="7378557" y="4801198"/>
            <a:ext cx="655098" cy="618677"/>
            <a:chOff x="7779858" y="1681178"/>
            <a:chExt cx="670176" cy="632917"/>
          </a:xfrm>
          <a:gradFill>
            <a:gsLst>
              <a:gs pos="0">
                <a:schemeClr val="bg1"/>
              </a:gs>
              <a:gs pos="100000">
                <a:schemeClr val="bg1">
                  <a:lumMod val="95000"/>
                </a:schemeClr>
              </a:gs>
            </a:gsLst>
            <a:lin ang="8100000" scaled="1"/>
          </a:gradFill>
          <a:effectLst>
            <a:outerShdw blurRad="165100" dist="38100" algn="l" rotWithShape="0">
              <a:prstClr val="black">
                <a:alpha val="23000"/>
              </a:prstClr>
            </a:outerShdw>
          </a:effectLst>
        </p:grpSpPr>
        <p:sp>
          <p:nvSpPr>
            <p:cNvPr id="33" name="Rectangle: Rounded Corners 32">
              <a:extLst>
                <a:ext uri="{FF2B5EF4-FFF2-40B4-BE49-F238E27FC236}">
                  <a16:creationId xmlns:a16="http://schemas.microsoft.com/office/drawing/2014/main" id="{51B3F791-FB60-2C23-D322-0A72505C5064}"/>
                </a:ext>
              </a:extLst>
            </p:cNvPr>
            <p:cNvSpPr/>
            <p:nvPr/>
          </p:nvSpPr>
          <p:spPr>
            <a:xfrm>
              <a:off x="7779858" y="1681178"/>
              <a:ext cx="592389" cy="632917"/>
            </a:xfrm>
            <a:prstGeom prst="roundRect">
              <a:avLst>
                <a:gd name="adj" fmla="val 11951"/>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4" name="Isosceles Triangle 33">
              <a:extLst>
                <a:ext uri="{FF2B5EF4-FFF2-40B4-BE49-F238E27FC236}">
                  <a16:creationId xmlns:a16="http://schemas.microsoft.com/office/drawing/2014/main" id="{63D0C027-0485-EC1F-A1D0-8CC2AE5DBF2F}"/>
                </a:ext>
              </a:extLst>
            </p:cNvPr>
            <p:cNvSpPr/>
            <p:nvPr/>
          </p:nvSpPr>
          <p:spPr>
            <a:xfrm rot="5400000">
              <a:off x="8306277" y="1944112"/>
              <a:ext cx="180466" cy="107048"/>
            </a:xfrm>
            <a:prstGeom prst="triangl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29" name="TextBox 28">
            <a:extLst>
              <a:ext uri="{FF2B5EF4-FFF2-40B4-BE49-F238E27FC236}">
                <a16:creationId xmlns:a16="http://schemas.microsoft.com/office/drawing/2014/main" id="{C8DB47C2-0D73-B9C7-5B11-38D3BED1D9AA}"/>
              </a:ext>
            </a:extLst>
          </p:cNvPr>
          <p:cNvSpPr txBox="1"/>
          <p:nvPr/>
        </p:nvSpPr>
        <p:spPr>
          <a:xfrm>
            <a:off x="9752359" y="4842689"/>
            <a:ext cx="537327" cy="535692"/>
          </a:xfrm>
          <a:prstGeom prst="rect">
            <a:avLst/>
          </a:prstGeom>
          <a:noFill/>
        </p:spPr>
        <p:txBody>
          <a:bodyPr wrap="square" lIns="0" tIns="0" rIns="0" bIns="0" rtlCol="0" anchor="ctr">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uLnTx/>
                <a:uFillTx/>
                <a:latin typeface="Calibri"/>
                <a:ea typeface="Calibri"/>
                <a:cs typeface="Calibri"/>
                <a:sym typeface="Calibri"/>
              </a:rPr>
              <a:t>04</a:t>
            </a:r>
            <a:endParaRPr kumimoji="0" lang="en-IN" sz="3200" b="1" i="0" u="none" strike="noStrike" kern="0" cap="none" spc="0" normalizeH="0" baseline="0" noProof="0" dirty="0">
              <a:ln>
                <a:noFill/>
              </a:ln>
              <a:solidFill>
                <a:srgbClr val="FFFFFF"/>
              </a:solidFill>
              <a:effectLst/>
              <a:uLnTx/>
              <a:uFillTx/>
              <a:latin typeface="Calibri"/>
              <a:ea typeface="Calibri"/>
              <a:cs typeface="Calibri"/>
              <a:sym typeface="Calibri"/>
            </a:endParaRPr>
          </a:p>
        </p:txBody>
      </p:sp>
      <p:grpSp>
        <p:nvGrpSpPr>
          <p:cNvPr id="30" name="Group 29">
            <a:extLst>
              <a:ext uri="{FF2B5EF4-FFF2-40B4-BE49-F238E27FC236}">
                <a16:creationId xmlns:a16="http://schemas.microsoft.com/office/drawing/2014/main" id="{0B41F75E-CE4E-20CA-F6F5-9515B864258D}"/>
              </a:ext>
            </a:extLst>
          </p:cNvPr>
          <p:cNvGrpSpPr/>
          <p:nvPr/>
        </p:nvGrpSpPr>
        <p:grpSpPr>
          <a:xfrm>
            <a:off x="8093495" y="4769007"/>
            <a:ext cx="1813840" cy="555076"/>
            <a:chOff x="8570043" y="3190673"/>
            <a:chExt cx="1953464" cy="555076"/>
          </a:xfrm>
        </p:grpSpPr>
        <p:sp>
          <p:nvSpPr>
            <p:cNvPr id="31" name="TextBox 30">
              <a:extLst>
                <a:ext uri="{FF2B5EF4-FFF2-40B4-BE49-F238E27FC236}">
                  <a16:creationId xmlns:a16="http://schemas.microsoft.com/office/drawing/2014/main" id="{BCD708DB-9936-6724-CF96-89341393A901}"/>
                </a:ext>
              </a:extLst>
            </p:cNvPr>
            <p:cNvSpPr txBox="1"/>
            <p:nvPr/>
          </p:nvSpPr>
          <p:spPr>
            <a:xfrm>
              <a:off x="8570048" y="3394213"/>
              <a:ext cx="1953459" cy="351536"/>
            </a:xfrm>
            <a:prstGeom prst="rect">
              <a:avLst/>
            </a:prstGeom>
            <a:noFill/>
          </p:spPr>
          <p:txBody>
            <a:bodyPr wrap="square" lIns="0" tIns="0" rIns="0" bIns="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a:lnSpc>
                  <a:spcPct val="90000"/>
                </a:lnSpc>
                <a:defRPr sz="900"/>
              </a:lvl1p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lang="en-US" sz="900" b="0" i="0" u="none" strike="noStrike" kern="0" cap="none" spc="0" normalizeH="0" baseline="0" noProof="0" dirty="0">
                  <a:ln>
                    <a:noFill/>
                  </a:ln>
                  <a:solidFill>
                    <a:srgbClr val="000000"/>
                  </a:solidFill>
                  <a:effectLst/>
                  <a:uLnTx/>
                  <a:uFillTx/>
                  <a:latin typeface="Calibri"/>
                  <a:ea typeface="Calibri"/>
                  <a:cs typeface="Calibri"/>
                  <a:sym typeface="Calibri"/>
                </a:rPr>
                <a:t>Capital Finance manages funding for long-term infrastructure and investment projects, ensuring strategic use of financial resources. </a:t>
              </a:r>
            </a:p>
          </p:txBody>
        </p:sp>
        <p:sp>
          <p:nvSpPr>
            <p:cNvPr id="32" name="TextBox 31">
              <a:extLst>
                <a:ext uri="{FF2B5EF4-FFF2-40B4-BE49-F238E27FC236}">
                  <a16:creationId xmlns:a16="http://schemas.microsoft.com/office/drawing/2014/main" id="{224F64C5-5D81-D4C7-8B1B-F5F140DF5D38}"/>
                </a:ext>
              </a:extLst>
            </p:cNvPr>
            <p:cNvSpPr txBox="1"/>
            <p:nvPr/>
          </p:nvSpPr>
          <p:spPr>
            <a:xfrm>
              <a:off x="8570043" y="3190673"/>
              <a:ext cx="1953460" cy="165370"/>
            </a:xfrm>
            <a:prstGeom prst="rect">
              <a:avLst/>
            </a:prstGeom>
            <a:noFill/>
          </p:spPr>
          <p:txBody>
            <a:bodyPr wrap="square" lIns="0" tIns="0" rIns="0" bIns="0" rtlCol="0" anchor="ctr">
              <a:noAutofit/>
            </a:body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Calibri"/>
                  <a:ea typeface="Calibri"/>
                  <a:cs typeface="Calibri"/>
                  <a:sym typeface="Calibri"/>
                </a:rPr>
                <a:t>Capital Finance Division</a:t>
              </a:r>
            </a:p>
          </p:txBody>
        </p:sp>
      </p:grpSp>
      <p:sp>
        <p:nvSpPr>
          <p:cNvPr id="37" name="Oval 36">
            <a:extLst>
              <a:ext uri="{FF2B5EF4-FFF2-40B4-BE49-F238E27FC236}">
                <a16:creationId xmlns:a16="http://schemas.microsoft.com/office/drawing/2014/main" id="{C2A0143C-286A-5A5C-8CA7-612440ECAF28}"/>
              </a:ext>
            </a:extLst>
          </p:cNvPr>
          <p:cNvSpPr/>
          <p:nvPr/>
        </p:nvSpPr>
        <p:spPr>
          <a:xfrm>
            <a:off x="8012161" y="2665226"/>
            <a:ext cx="152464" cy="152464"/>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8" name="Rectangle: Rounded Corners 37">
            <a:extLst>
              <a:ext uri="{FF2B5EF4-FFF2-40B4-BE49-F238E27FC236}">
                <a16:creationId xmlns:a16="http://schemas.microsoft.com/office/drawing/2014/main" id="{896B73B1-F905-D5E3-DB0D-550011EF9678}"/>
              </a:ext>
            </a:extLst>
          </p:cNvPr>
          <p:cNvSpPr/>
          <p:nvPr/>
        </p:nvSpPr>
        <p:spPr>
          <a:xfrm>
            <a:off x="8076067" y="2358613"/>
            <a:ext cx="3080690" cy="765690"/>
          </a:xfrm>
          <a:prstGeom prst="roundRect">
            <a:avLst>
              <a:gd name="adj" fmla="val 1195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nvGrpSpPr>
          <p:cNvPr id="39" name="Group 38">
            <a:extLst>
              <a:ext uri="{FF2B5EF4-FFF2-40B4-BE49-F238E27FC236}">
                <a16:creationId xmlns:a16="http://schemas.microsoft.com/office/drawing/2014/main" id="{55AC4C9D-C395-4CC1-8BCD-A3C756EC2BCF}"/>
              </a:ext>
            </a:extLst>
          </p:cNvPr>
          <p:cNvGrpSpPr/>
          <p:nvPr/>
        </p:nvGrpSpPr>
        <p:grpSpPr>
          <a:xfrm>
            <a:off x="8165050" y="2432121"/>
            <a:ext cx="655098" cy="618677"/>
            <a:chOff x="7779858" y="1681178"/>
            <a:chExt cx="670176" cy="632917"/>
          </a:xfrm>
          <a:gradFill>
            <a:gsLst>
              <a:gs pos="0">
                <a:schemeClr val="bg1"/>
              </a:gs>
              <a:gs pos="100000">
                <a:schemeClr val="bg1">
                  <a:lumMod val="95000"/>
                </a:schemeClr>
              </a:gs>
            </a:gsLst>
            <a:lin ang="8100000" scaled="1"/>
          </a:gradFill>
          <a:effectLst>
            <a:outerShdw blurRad="165100" dist="38100" algn="l" rotWithShape="0">
              <a:prstClr val="black">
                <a:alpha val="23000"/>
              </a:prstClr>
            </a:outerShdw>
          </a:effectLst>
        </p:grpSpPr>
        <p:sp>
          <p:nvSpPr>
            <p:cNvPr id="44" name="Rectangle: Rounded Corners 43">
              <a:extLst>
                <a:ext uri="{FF2B5EF4-FFF2-40B4-BE49-F238E27FC236}">
                  <a16:creationId xmlns:a16="http://schemas.microsoft.com/office/drawing/2014/main" id="{60117328-A382-095E-2F25-49013D06B575}"/>
                </a:ext>
              </a:extLst>
            </p:cNvPr>
            <p:cNvSpPr/>
            <p:nvPr/>
          </p:nvSpPr>
          <p:spPr>
            <a:xfrm>
              <a:off x="7779858" y="1681178"/>
              <a:ext cx="592389" cy="632917"/>
            </a:xfrm>
            <a:prstGeom prst="roundRect">
              <a:avLst>
                <a:gd name="adj" fmla="val 11951"/>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45" name="Isosceles Triangle 44">
              <a:extLst>
                <a:ext uri="{FF2B5EF4-FFF2-40B4-BE49-F238E27FC236}">
                  <a16:creationId xmlns:a16="http://schemas.microsoft.com/office/drawing/2014/main" id="{132E7564-C18D-1673-20D1-3700F7F297CE}"/>
                </a:ext>
              </a:extLst>
            </p:cNvPr>
            <p:cNvSpPr/>
            <p:nvPr/>
          </p:nvSpPr>
          <p:spPr>
            <a:xfrm rot="5400000">
              <a:off x="8306277" y="1944112"/>
              <a:ext cx="180466" cy="107048"/>
            </a:xfrm>
            <a:prstGeom prst="triangl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40" name="TextBox 39">
            <a:extLst>
              <a:ext uri="{FF2B5EF4-FFF2-40B4-BE49-F238E27FC236}">
                <a16:creationId xmlns:a16="http://schemas.microsoft.com/office/drawing/2014/main" id="{68EB26F6-2276-9BD6-01A3-2ACC46EA00FA}"/>
              </a:ext>
            </a:extLst>
          </p:cNvPr>
          <p:cNvSpPr txBox="1"/>
          <p:nvPr/>
        </p:nvSpPr>
        <p:spPr>
          <a:xfrm>
            <a:off x="10523822" y="2473612"/>
            <a:ext cx="537327" cy="535692"/>
          </a:xfrm>
          <a:prstGeom prst="rect">
            <a:avLst/>
          </a:prstGeom>
          <a:noFill/>
        </p:spPr>
        <p:txBody>
          <a:bodyPr wrap="square" lIns="0" tIns="0" rIns="0" bIns="0" rtlCol="0" anchor="ctr">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uLnTx/>
                <a:uFillTx/>
                <a:latin typeface="Calibri"/>
                <a:ea typeface="Calibri"/>
                <a:cs typeface="Calibri"/>
                <a:sym typeface="Calibri"/>
              </a:rPr>
              <a:t>02</a:t>
            </a:r>
            <a:endParaRPr kumimoji="0" lang="en-IN" sz="3200" b="1" i="0" u="none" strike="noStrike" kern="0" cap="none" spc="0" normalizeH="0" baseline="0" noProof="0" dirty="0">
              <a:ln>
                <a:noFill/>
              </a:ln>
              <a:solidFill>
                <a:srgbClr val="FFFFFF"/>
              </a:solidFill>
              <a:effectLst/>
              <a:uLnTx/>
              <a:uFillTx/>
              <a:latin typeface="Calibri"/>
              <a:ea typeface="Calibri"/>
              <a:cs typeface="Calibri"/>
              <a:sym typeface="Calibri"/>
            </a:endParaRPr>
          </a:p>
        </p:txBody>
      </p:sp>
      <p:grpSp>
        <p:nvGrpSpPr>
          <p:cNvPr id="41" name="Group 40">
            <a:extLst>
              <a:ext uri="{FF2B5EF4-FFF2-40B4-BE49-F238E27FC236}">
                <a16:creationId xmlns:a16="http://schemas.microsoft.com/office/drawing/2014/main" id="{82224EE0-EF7A-648B-3B2E-E4EC07461889}"/>
              </a:ext>
            </a:extLst>
          </p:cNvPr>
          <p:cNvGrpSpPr/>
          <p:nvPr/>
        </p:nvGrpSpPr>
        <p:grpSpPr>
          <a:xfrm>
            <a:off x="8945978" y="2381076"/>
            <a:ext cx="1550344" cy="545649"/>
            <a:chOff x="8570043" y="3152965"/>
            <a:chExt cx="1953464" cy="545649"/>
          </a:xfrm>
        </p:grpSpPr>
        <p:sp>
          <p:nvSpPr>
            <p:cNvPr id="42" name="TextBox 41">
              <a:extLst>
                <a:ext uri="{FF2B5EF4-FFF2-40B4-BE49-F238E27FC236}">
                  <a16:creationId xmlns:a16="http://schemas.microsoft.com/office/drawing/2014/main" id="{AA4AA2F4-16F5-E990-6339-6BC1BDB3932C}"/>
                </a:ext>
              </a:extLst>
            </p:cNvPr>
            <p:cNvSpPr txBox="1"/>
            <p:nvPr/>
          </p:nvSpPr>
          <p:spPr>
            <a:xfrm>
              <a:off x="8570048" y="3347078"/>
              <a:ext cx="1953459" cy="351536"/>
            </a:xfrm>
            <a:prstGeom prst="rect">
              <a:avLst/>
            </a:prstGeom>
            <a:noFill/>
          </p:spPr>
          <p:txBody>
            <a:bodyPr wrap="square" lIns="0" tIns="0" rIns="0" bIns="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a:lnSpc>
                  <a:spcPct val="90000"/>
                </a:lnSpc>
                <a:defRPr sz="900"/>
              </a:lvl1p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lang="en-US" sz="900" b="0" i="0" u="none" strike="noStrike" kern="0" cap="none" spc="0" normalizeH="0" baseline="0" noProof="0" dirty="0">
                  <a:ln>
                    <a:noFill/>
                  </a:ln>
                  <a:solidFill>
                    <a:srgbClr val="000000"/>
                  </a:solidFill>
                  <a:effectLst/>
                  <a:uLnTx/>
                  <a:uFillTx/>
                  <a:latin typeface="Calibri"/>
                  <a:ea typeface="Calibri"/>
                  <a:cs typeface="Calibri"/>
                  <a:sym typeface="Calibri"/>
                </a:rPr>
                <a:t>Central Accounting oversees financial transactions, ensuring accurate records, and adherence to accounting standards.</a:t>
              </a:r>
            </a:p>
          </p:txBody>
        </p:sp>
        <p:sp>
          <p:nvSpPr>
            <p:cNvPr id="43" name="TextBox 42">
              <a:extLst>
                <a:ext uri="{FF2B5EF4-FFF2-40B4-BE49-F238E27FC236}">
                  <a16:creationId xmlns:a16="http://schemas.microsoft.com/office/drawing/2014/main" id="{CDEFC3B5-0065-0082-3925-F6E080528874}"/>
                </a:ext>
              </a:extLst>
            </p:cNvPr>
            <p:cNvSpPr txBox="1"/>
            <p:nvPr/>
          </p:nvSpPr>
          <p:spPr>
            <a:xfrm>
              <a:off x="8570043" y="3152965"/>
              <a:ext cx="1953460" cy="165370"/>
            </a:xfrm>
            <a:prstGeom prst="rect">
              <a:avLst/>
            </a:prstGeom>
            <a:noFill/>
          </p:spPr>
          <p:txBody>
            <a:bodyPr wrap="square" lIns="0" tIns="0" rIns="0" bIns="0" rtlCol="0" anchor="ctr">
              <a:noAutofit/>
            </a:body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Calibri"/>
                  <a:ea typeface="Calibri"/>
                  <a:cs typeface="Calibri"/>
                  <a:sym typeface="Calibri"/>
                </a:rPr>
                <a:t>Central Accounting</a:t>
              </a:r>
            </a:p>
          </p:txBody>
        </p:sp>
      </p:grpSp>
      <p:sp>
        <p:nvSpPr>
          <p:cNvPr id="47" name="Oval 46">
            <a:extLst>
              <a:ext uri="{FF2B5EF4-FFF2-40B4-BE49-F238E27FC236}">
                <a16:creationId xmlns:a16="http://schemas.microsoft.com/office/drawing/2014/main" id="{6A16038A-7AE9-AE86-5628-A373DDC20207}"/>
              </a:ext>
            </a:extLst>
          </p:cNvPr>
          <p:cNvSpPr/>
          <p:nvPr/>
        </p:nvSpPr>
        <p:spPr>
          <a:xfrm>
            <a:off x="8012161" y="3849764"/>
            <a:ext cx="152464" cy="152464"/>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48" name="Rectangle: Rounded Corners 47">
            <a:extLst>
              <a:ext uri="{FF2B5EF4-FFF2-40B4-BE49-F238E27FC236}">
                <a16:creationId xmlns:a16="http://schemas.microsoft.com/office/drawing/2014/main" id="{605834AA-F76A-76C0-63FC-3D5496A80EDE}"/>
              </a:ext>
            </a:extLst>
          </p:cNvPr>
          <p:cNvSpPr/>
          <p:nvPr/>
        </p:nvSpPr>
        <p:spPr>
          <a:xfrm>
            <a:off x="8076067" y="3543151"/>
            <a:ext cx="3080690" cy="765690"/>
          </a:xfrm>
          <a:prstGeom prst="roundRect">
            <a:avLst>
              <a:gd name="adj" fmla="val 1195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nvGrpSpPr>
          <p:cNvPr id="49" name="Group 48">
            <a:extLst>
              <a:ext uri="{FF2B5EF4-FFF2-40B4-BE49-F238E27FC236}">
                <a16:creationId xmlns:a16="http://schemas.microsoft.com/office/drawing/2014/main" id="{53807DB3-3F46-8135-6543-519ED2F30D60}"/>
              </a:ext>
            </a:extLst>
          </p:cNvPr>
          <p:cNvGrpSpPr/>
          <p:nvPr/>
        </p:nvGrpSpPr>
        <p:grpSpPr>
          <a:xfrm>
            <a:off x="8165050" y="3616659"/>
            <a:ext cx="655098" cy="618677"/>
            <a:chOff x="7779858" y="1681178"/>
            <a:chExt cx="670176" cy="632917"/>
          </a:xfrm>
          <a:gradFill>
            <a:gsLst>
              <a:gs pos="0">
                <a:schemeClr val="bg1"/>
              </a:gs>
              <a:gs pos="100000">
                <a:schemeClr val="bg1">
                  <a:lumMod val="95000"/>
                </a:schemeClr>
              </a:gs>
            </a:gsLst>
            <a:lin ang="8100000" scaled="1"/>
          </a:gradFill>
          <a:effectLst>
            <a:outerShdw blurRad="165100" dist="38100" algn="l" rotWithShape="0">
              <a:prstClr val="black">
                <a:alpha val="23000"/>
              </a:prstClr>
            </a:outerShdw>
          </a:effectLst>
        </p:grpSpPr>
        <p:sp>
          <p:nvSpPr>
            <p:cNvPr id="54" name="Rectangle: Rounded Corners 53">
              <a:extLst>
                <a:ext uri="{FF2B5EF4-FFF2-40B4-BE49-F238E27FC236}">
                  <a16:creationId xmlns:a16="http://schemas.microsoft.com/office/drawing/2014/main" id="{95273011-A96D-C514-3FAD-8C66B1635FD6}"/>
                </a:ext>
              </a:extLst>
            </p:cNvPr>
            <p:cNvSpPr/>
            <p:nvPr/>
          </p:nvSpPr>
          <p:spPr>
            <a:xfrm>
              <a:off x="7779858" y="1681178"/>
              <a:ext cx="592389" cy="632917"/>
            </a:xfrm>
            <a:prstGeom prst="roundRect">
              <a:avLst>
                <a:gd name="adj" fmla="val 11951"/>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55" name="Isosceles Triangle 54">
              <a:extLst>
                <a:ext uri="{FF2B5EF4-FFF2-40B4-BE49-F238E27FC236}">
                  <a16:creationId xmlns:a16="http://schemas.microsoft.com/office/drawing/2014/main" id="{33E1C488-FCAA-A9BF-D781-332F305A89F6}"/>
                </a:ext>
              </a:extLst>
            </p:cNvPr>
            <p:cNvSpPr/>
            <p:nvPr/>
          </p:nvSpPr>
          <p:spPr>
            <a:xfrm rot="5400000">
              <a:off x="8306277" y="1944112"/>
              <a:ext cx="180466" cy="107048"/>
            </a:xfrm>
            <a:prstGeom prst="triangl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50" name="TextBox 49">
            <a:extLst>
              <a:ext uri="{FF2B5EF4-FFF2-40B4-BE49-F238E27FC236}">
                <a16:creationId xmlns:a16="http://schemas.microsoft.com/office/drawing/2014/main" id="{2D37E8E6-E4D8-C697-E73F-373FB00D134F}"/>
              </a:ext>
            </a:extLst>
          </p:cNvPr>
          <p:cNvSpPr txBox="1"/>
          <p:nvPr/>
        </p:nvSpPr>
        <p:spPr>
          <a:xfrm>
            <a:off x="10571947" y="3658150"/>
            <a:ext cx="537327" cy="535692"/>
          </a:xfrm>
          <a:prstGeom prst="rect">
            <a:avLst/>
          </a:prstGeom>
          <a:noFill/>
        </p:spPr>
        <p:txBody>
          <a:bodyPr wrap="square" lIns="0" tIns="0" rIns="0" bIns="0" rtlCol="0" anchor="ctr">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uLnTx/>
                <a:uFillTx/>
                <a:latin typeface="Calibri"/>
                <a:ea typeface="Calibri"/>
                <a:cs typeface="Calibri"/>
                <a:sym typeface="Calibri"/>
              </a:rPr>
              <a:t>03</a:t>
            </a:r>
            <a:endParaRPr kumimoji="0" lang="en-IN" sz="3200" b="1" i="0" u="none" strike="noStrike" kern="0" cap="none" spc="0" normalizeH="0" baseline="0" noProof="0" dirty="0">
              <a:ln>
                <a:noFill/>
              </a:ln>
              <a:solidFill>
                <a:srgbClr val="FFFFFF"/>
              </a:solidFill>
              <a:effectLst/>
              <a:uLnTx/>
              <a:uFillTx/>
              <a:latin typeface="Calibri"/>
              <a:ea typeface="Calibri"/>
              <a:cs typeface="Calibri"/>
              <a:sym typeface="Calibri"/>
            </a:endParaRPr>
          </a:p>
        </p:txBody>
      </p:sp>
      <p:grpSp>
        <p:nvGrpSpPr>
          <p:cNvPr id="51" name="Group 50">
            <a:extLst>
              <a:ext uri="{FF2B5EF4-FFF2-40B4-BE49-F238E27FC236}">
                <a16:creationId xmlns:a16="http://schemas.microsoft.com/office/drawing/2014/main" id="{B4A81D81-7540-B355-9238-8E25D605E3A5}"/>
              </a:ext>
            </a:extLst>
          </p:cNvPr>
          <p:cNvGrpSpPr/>
          <p:nvPr/>
        </p:nvGrpSpPr>
        <p:grpSpPr>
          <a:xfrm>
            <a:off x="8927123" y="3603322"/>
            <a:ext cx="1729418" cy="555076"/>
            <a:chOff x="8570043" y="3190673"/>
            <a:chExt cx="2077223" cy="555076"/>
          </a:xfrm>
        </p:grpSpPr>
        <p:sp>
          <p:nvSpPr>
            <p:cNvPr id="52" name="TextBox 51">
              <a:extLst>
                <a:ext uri="{FF2B5EF4-FFF2-40B4-BE49-F238E27FC236}">
                  <a16:creationId xmlns:a16="http://schemas.microsoft.com/office/drawing/2014/main" id="{117292B9-1034-7BA7-E954-D7528C605B3D}"/>
                </a:ext>
              </a:extLst>
            </p:cNvPr>
            <p:cNvSpPr txBox="1"/>
            <p:nvPr/>
          </p:nvSpPr>
          <p:spPr>
            <a:xfrm>
              <a:off x="8570048" y="3394213"/>
              <a:ext cx="1953459" cy="351536"/>
            </a:xfrm>
            <a:prstGeom prst="rect">
              <a:avLst/>
            </a:prstGeom>
            <a:noFill/>
          </p:spPr>
          <p:txBody>
            <a:bodyPr wrap="square" lIns="0" tIns="0" rIns="0" bIns="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a:lnSpc>
                  <a:spcPct val="90000"/>
                </a:lnSpc>
                <a:defRPr sz="900"/>
              </a:lvl1p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lang="en-US" sz="900" b="0" i="0" u="none" strike="noStrike" kern="0" cap="none" spc="0" normalizeH="0" baseline="0" noProof="0" dirty="0">
                  <a:ln>
                    <a:noFill/>
                  </a:ln>
                  <a:solidFill>
                    <a:srgbClr val="000000"/>
                  </a:solidFill>
                  <a:effectLst/>
                  <a:uLnTx/>
                  <a:uFillTx/>
                  <a:latin typeface="Calibri"/>
                  <a:ea typeface="Calibri"/>
                  <a:cs typeface="Calibri"/>
                  <a:sym typeface="Calibri"/>
                </a:rPr>
                <a:t>Financial Services drives strategic decision-making through accurate forecasting and in-depth financial analysis.</a:t>
              </a:r>
            </a:p>
          </p:txBody>
        </p:sp>
        <p:sp>
          <p:nvSpPr>
            <p:cNvPr id="53" name="TextBox 52">
              <a:extLst>
                <a:ext uri="{FF2B5EF4-FFF2-40B4-BE49-F238E27FC236}">
                  <a16:creationId xmlns:a16="http://schemas.microsoft.com/office/drawing/2014/main" id="{A559D605-8F01-98B1-8D3F-53D283179907}"/>
                </a:ext>
              </a:extLst>
            </p:cNvPr>
            <p:cNvSpPr txBox="1"/>
            <p:nvPr/>
          </p:nvSpPr>
          <p:spPr>
            <a:xfrm>
              <a:off x="8570043" y="3190673"/>
              <a:ext cx="2077223" cy="165370"/>
            </a:xfrm>
            <a:prstGeom prst="rect">
              <a:avLst/>
            </a:prstGeom>
            <a:noFill/>
          </p:spPr>
          <p:txBody>
            <a:bodyPr wrap="square" lIns="0" tIns="0" rIns="0" bIns="0" rtlCol="0" anchor="ctr">
              <a:noAutofit/>
            </a:body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Calibri"/>
                  <a:ea typeface="Calibri"/>
                  <a:cs typeface="Calibri"/>
                  <a:sym typeface="Calibri"/>
                </a:rPr>
                <a:t>Financial Services Division</a:t>
              </a:r>
            </a:p>
          </p:txBody>
        </p:sp>
      </p:grpSp>
      <p:sp>
        <p:nvSpPr>
          <p:cNvPr id="57" name="Oval 56">
            <a:extLst>
              <a:ext uri="{FF2B5EF4-FFF2-40B4-BE49-F238E27FC236}">
                <a16:creationId xmlns:a16="http://schemas.microsoft.com/office/drawing/2014/main" id="{CE8939C0-2302-4D67-8189-17D721B11C79}"/>
              </a:ext>
            </a:extLst>
          </p:cNvPr>
          <p:cNvSpPr/>
          <p:nvPr/>
        </p:nvSpPr>
        <p:spPr>
          <a:xfrm flipH="1">
            <a:off x="3965439" y="1480688"/>
            <a:ext cx="152464" cy="152464"/>
          </a:xfrm>
          <a:prstGeom prst="ellipse">
            <a:avLst/>
          </a:prstGeom>
          <a:solidFill>
            <a:schemeClr val="accent4">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58" name="Rectangle: Rounded Corners 57">
            <a:extLst>
              <a:ext uri="{FF2B5EF4-FFF2-40B4-BE49-F238E27FC236}">
                <a16:creationId xmlns:a16="http://schemas.microsoft.com/office/drawing/2014/main" id="{ABD96D5E-D0E8-DDA3-1A0E-19F565C18595}"/>
              </a:ext>
            </a:extLst>
          </p:cNvPr>
          <p:cNvSpPr/>
          <p:nvPr/>
        </p:nvSpPr>
        <p:spPr>
          <a:xfrm flipH="1">
            <a:off x="973307" y="1174075"/>
            <a:ext cx="3080690" cy="765690"/>
          </a:xfrm>
          <a:prstGeom prst="roundRect">
            <a:avLst>
              <a:gd name="adj" fmla="val 11951"/>
            </a:avLst>
          </a:prstGeom>
          <a:solidFill>
            <a:schemeClr val="accent4">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nvGrpSpPr>
          <p:cNvPr id="59" name="Group 58">
            <a:extLst>
              <a:ext uri="{FF2B5EF4-FFF2-40B4-BE49-F238E27FC236}">
                <a16:creationId xmlns:a16="http://schemas.microsoft.com/office/drawing/2014/main" id="{A65441EF-B14D-A4EC-DEA0-932FE5CA923E}"/>
              </a:ext>
            </a:extLst>
          </p:cNvPr>
          <p:cNvGrpSpPr/>
          <p:nvPr/>
        </p:nvGrpSpPr>
        <p:grpSpPr>
          <a:xfrm flipH="1">
            <a:off x="3309916" y="1247583"/>
            <a:ext cx="655098" cy="618677"/>
            <a:chOff x="7779858" y="1681178"/>
            <a:chExt cx="670176" cy="632917"/>
          </a:xfrm>
          <a:gradFill>
            <a:gsLst>
              <a:gs pos="0">
                <a:schemeClr val="bg1"/>
              </a:gs>
              <a:gs pos="100000">
                <a:schemeClr val="bg1">
                  <a:lumMod val="95000"/>
                </a:schemeClr>
              </a:gs>
            </a:gsLst>
            <a:lin ang="8100000" scaled="1"/>
          </a:gradFill>
          <a:effectLst>
            <a:outerShdw blurRad="165100" dist="38100" algn="l" rotWithShape="0">
              <a:prstClr val="black">
                <a:alpha val="23000"/>
              </a:prstClr>
            </a:outerShdw>
          </a:effectLst>
        </p:grpSpPr>
        <p:sp>
          <p:nvSpPr>
            <p:cNvPr id="64" name="Rectangle: Rounded Corners 63">
              <a:extLst>
                <a:ext uri="{FF2B5EF4-FFF2-40B4-BE49-F238E27FC236}">
                  <a16:creationId xmlns:a16="http://schemas.microsoft.com/office/drawing/2014/main" id="{FCCEEF62-0276-EAB0-8379-5361B3B0AA2A}"/>
                </a:ext>
              </a:extLst>
            </p:cNvPr>
            <p:cNvSpPr/>
            <p:nvPr/>
          </p:nvSpPr>
          <p:spPr>
            <a:xfrm>
              <a:off x="7779858" y="1681178"/>
              <a:ext cx="592389" cy="632917"/>
            </a:xfrm>
            <a:prstGeom prst="roundRect">
              <a:avLst>
                <a:gd name="adj" fmla="val 11951"/>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65" name="Isosceles Triangle 64">
              <a:extLst>
                <a:ext uri="{FF2B5EF4-FFF2-40B4-BE49-F238E27FC236}">
                  <a16:creationId xmlns:a16="http://schemas.microsoft.com/office/drawing/2014/main" id="{272EEFF2-9C0C-D77E-D103-593B0A20ACC1}"/>
                </a:ext>
              </a:extLst>
            </p:cNvPr>
            <p:cNvSpPr/>
            <p:nvPr/>
          </p:nvSpPr>
          <p:spPr>
            <a:xfrm rot="5400000">
              <a:off x="8306277" y="1944112"/>
              <a:ext cx="180466" cy="107048"/>
            </a:xfrm>
            <a:prstGeom prst="triangl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60" name="TextBox 59">
            <a:extLst>
              <a:ext uri="{FF2B5EF4-FFF2-40B4-BE49-F238E27FC236}">
                <a16:creationId xmlns:a16="http://schemas.microsoft.com/office/drawing/2014/main" id="{D3B78F6B-DC46-44F7-B4E8-21560539DCC6}"/>
              </a:ext>
            </a:extLst>
          </p:cNvPr>
          <p:cNvSpPr txBox="1"/>
          <p:nvPr/>
        </p:nvSpPr>
        <p:spPr>
          <a:xfrm flipH="1">
            <a:off x="1102012" y="1289074"/>
            <a:ext cx="537327" cy="535692"/>
          </a:xfrm>
          <a:prstGeom prst="rect">
            <a:avLst/>
          </a:prstGeom>
          <a:noFill/>
        </p:spPr>
        <p:txBody>
          <a:bodyPr wrap="square" lIns="0" tIns="0" rIns="0" bIns="0" rtlCol="0" anchor="ctr">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uLnTx/>
                <a:uFillTx/>
                <a:latin typeface="Calibri"/>
                <a:ea typeface="Calibri"/>
                <a:cs typeface="Calibri"/>
                <a:sym typeface="Calibri"/>
              </a:rPr>
              <a:t>08</a:t>
            </a:r>
            <a:endParaRPr kumimoji="0" lang="en-IN" sz="3200" b="1" i="0" u="none" strike="noStrike" kern="0" cap="none" spc="0" normalizeH="0" baseline="0" noProof="0" dirty="0">
              <a:ln>
                <a:noFill/>
              </a:ln>
              <a:solidFill>
                <a:srgbClr val="FFFFFF"/>
              </a:solidFill>
              <a:effectLst/>
              <a:uLnTx/>
              <a:uFillTx/>
              <a:latin typeface="Calibri"/>
              <a:ea typeface="Calibri"/>
              <a:cs typeface="Calibri"/>
              <a:sym typeface="Calibri"/>
            </a:endParaRPr>
          </a:p>
        </p:txBody>
      </p:sp>
      <p:grpSp>
        <p:nvGrpSpPr>
          <p:cNvPr id="61" name="Group 60">
            <a:extLst>
              <a:ext uri="{FF2B5EF4-FFF2-40B4-BE49-F238E27FC236}">
                <a16:creationId xmlns:a16="http://schemas.microsoft.com/office/drawing/2014/main" id="{1DE27052-8D48-5EAB-DF88-A72881DE2C8F}"/>
              </a:ext>
            </a:extLst>
          </p:cNvPr>
          <p:cNvGrpSpPr/>
          <p:nvPr/>
        </p:nvGrpSpPr>
        <p:grpSpPr>
          <a:xfrm flipH="1">
            <a:off x="1614773" y="1205965"/>
            <a:ext cx="1724637" cy="555076"/>
            <a:chOff x="8570043" y="3190673"/>
            <a:chExt cx="1953464" cy="555076"/>
          </a:xfrm>
        </p:grpSpPr>
        <p:sp>
          <p:nvSpPr>
            <p:cNvPr id="62" name="TextBox 61">
              <a:extLst>
                <a:ext uri="{FF2B5EF4-FFF2-40B4-BE49-F238E27FC236}">
                  <a16:creationId xmlns:a16="http://schemas.microsoft.com/office/drawing/2014/main" id="{311F3D36-A3E3-279C-53ED-C8C130113CCA}"/>
                </a:ext>
              </a:extLst>
            </p:cNvPr>
            <p:cNvSpPr txBox="1"/>
            <p:nvPr/>
          </p:nvSpPr>
          <p:spPr>
            <a:xfrm>
              <a:off x="8570048" y="3394213"/>
              <a:ext cx="1953459" cy="351536"/>
            </a:xfrm>
            <a:prstGeom prst="rect">
              <a:avLst/>
            </a:prstGeom>
            <a:noFill/>
          </p:spPr>
          <p:txBody>
            <a:bodyPr wrap="square" lIns="0" tIns="0" rIns="0" bIns="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a:lnSpc>
                  <a:spcPct val="90000"/>
                </a:lnSpc>
                <a:defRPr sz="900"/>
              </a:lvl1pPr>
            </a:lstStyle>
            <a:p>
              <a:pPr marL="0" marR="0" lvl="0" indent="0" algn="l" defTabSz="914400" rtl="0" eaLnBrk="1" fontAlgn="auto" latinLnBrk="0" hangingPunct="0">
                <a:lnSpc>
                  <a:spcPct val="90000"/>
                </a:lnSpc>
                <a:spcBef>
                  <a:spcPts val="0"/>
                </a:spcBef>
                <a:spcAft>
                  <a:spcPts val="0"/>
                </a:spcAft>
                <a:buClrTx/>
                <a:buSzTx/>
                <a:buFontTx/>
                <a:buNone/>
                <a:tabLst/>
                <a:defRPr/>
              </a:pPr>
              <a:r>
                <a:rPr lang="en-US" dirty="0">
                  <a:latin typeface="Calibri"/>
                  <a:ea typeface="Calibri"/>
                  <a:cs typeface="Calibri"/>
                </a:rPr>
                <a:t>Audit Services</a:t>
              </a:r>
              <a:r>
                <a:rPr kumimoji="0" lang="en-US" sz="900" b="0" i="0" u="none" strike="noStrike" kern="0" cap="none" spc="0" normalizeH="0" baseline="0" noProof="0" dirty="0">
                  <a:ln>
                    <a:noFill/>
                  </a:ln>
                  <a:solidFill>
                    <a:srgbClr val="000000"/>
                  </a:solidFill>
                  <a:effectLst/>
                  <a:uLnTx/>
                  <a:uFillTx/>
                  <a:latin typeface="Calibri"/>
                  <a:ea typeface="Calibri"/>
                  <a:cs typeface="Calibri"/>
                  <a:sym typeface="Calibri"/>
                </a:rPr>
                <a:t> independently assesses financial operations and controls, ensuring compliance, and operational efficiency.</a:t>
              </a:r>
            </a:p>
          </p:txBody>
        </p:sp>
        <p:sp>
          <p:nvSpPr>
            <p:cNvPr id="63" name="TextBox 62">
              <a:extLst>
                <a:ext uri="{FF2B5EF4-FFF2-40B4-BE49-F238E27FC236}">
                  <a16:creationId xmlns:a16="http://schemas.microsoft.com/office/drawing/2014/main" id="{D050C956-4E2D-1B09-EF51-4764FD3809D4}"/>
                </a:ext>
              </a:extLst>
            </p:cNvPr>
            <p:cNvSpPr txBox="1"/>
            <p:nvPr/>
          </p:nvSpPr>
          <p:spPr>
            <a:xfrm>
              <a:off x="8570043" y="3190673"/>
              <a:ext cx="1953460" cy="165370"/>
            </a:xfrm>
            <a:prstGeom prst="rect">
              <a:avLst/>
            </a:prstGeom>
            <a:noFill/>
          </p:spPr>
          <p:txBody>
            <a:bodyPr wrap="square" lIns="0" tIns="0" rIns="0" bIns="0" rtlCol="0" anchor="ctr">
              <a:noAutofit/>
            </a:body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Calibri"/>
                  <a:ea typeface="Calibri"/>
                  <a:cs typeface="Calibri"/>
                  <a:sym typeface="Calibri"/>
                </a:rPr>
                <a:t>Audit Services Division</a:t>
              </a:r>
            </a:p>
          </p:txBody>
        </p:sp>
      </p:grpSp>
      <p:sp>
        <p:nvSpPr>
          <p:cNvPr id="67" name="Oval 66">
            <a:extLst>
              <a:ext uri="{FF2B5EF4-FFF2-40B4-BE49-F238E27FC236}">
                <a16:creationId xmlns:a16="http://schemas.microsoft.com/office/drawing/2014/main" id="{AD7DF642-E53C-DEFE-564B-B22478D04AF6}"/>
              </a:ext>
            </a:extLst>
          </p:cNvPr>
          <p:cNvSpPr/>
          <p:nvPr/>
        </p:nvSpPr>
        <p:spPr>
          <a:xfrm flipH="1">
            <a:off x="3965439" y="5034303"/>
            <a:ext cx="152464" cy="152464"/>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68" name="Rectangle: Rounded Corners 67">
            <a:extLst>
              <a:ext uri="{FF2B5EF4-FFF2-40B4-BE49-F238E27FC236}">
                <a16:creationId xmlns:a16="http://schemas.microsoft.com/office/drawing/2014/main" id="{D918EAD1-71E9-6911-A47A-FA0723AD88CA}"/>
              </a:ext>
            </a:extLst>
          </p:cNvPr>
          <p:cNvSpPr/>
          <p:nvPr/>
        </p:nvSpPr>
        <p:spPr>
          <a:xfrm flipH="1">
            <a:off x="973307" y="4727690"/>
            <a:ext cx="3080690" cy="765690"/>
          </a:xfrm>
          <a:prstGeom prst="roundRect">
            <a:avLst>
              <a:gd name="adj" fmla="val 1195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nvGrpSpPr>
          <p:cNvPr id="69" name="Group 68">
            <a:extLst>
              <a:ext uri="{FF2B5EF4-FFF2-40B4-BE49-F238E27FC236}">
                <a16:creationId xmlns:a16="http://schemas.microsoft.com/office/drawing/2014/main" id="{BA37F8C7-0FB9-03C6-9918-BA6251076C9B}"/>
              </a:ext>
            </a:extLst>
          </p:cNvPr>
          <p:cNvGrpSpPr/>
          <p:nvPr/>
        </p:nvGrpSpPr>
        <p:grpSpPr>
          <a:xfrm flipH="1">
            <a:off x="3309916" y="4801198"/>
            <a:ext cx="655098" cy="618677"/>
            <a:chOff x="7779858" y="1681178"/>
            <a:chExt cx="670176" cy="632917"/>
          </a:xfrm>
          <a:gradFill>
            <a:gsLst>
              <a:gs pos="0">
                <a:schemeClr val="bg1"/>
              </a:gs>
              <a:gs pos="100000">
                <a:schemeClr val="bg1">
                  <a:lumMod val="95000"/>
                </a:schemeClr>
              </a:gs>
            </a:gsLst>
            <a:lin ang="8100000" scaled="1"/>
          </a:gradFill>
          <a:effectLst>
            <a:outerShdw blurRad="165100" dist="38100" algn="l" rotWithShape="0">
              <a:prstClr val="black">
                <a:alpha val="23000"/>
              </a:prstClr>
            </a:outerShdw>
          </a:effectLst>
        </p:grpSpPr>
        <p:sp>
          <p:nvSpPr>
            <p:cNvPr id="74" name="Rectangle: Rounded Corners 73">
              <a:extLst>
                <a:ext uri="{FF2B5EF4-FFF2-40B4-BE49-F238E27FC236}">
                  <a16:creationId xmlns:a16="http://schemas.microsoft.com/office/drawing/2014/main" id="{49570659-29D8-A17A-C7C0-EEC378E516CB}"/>
                </a:ext>
              </a:extLst>
            </p:cNvPr>
            <p:cNvSpPr/>
            <p:nvPr/>
          </p:nvSpPr>
          <p:spPr>
            <a:xfrm>
              <a:off x="7779858" y="1681178"/>
              <a:ext cx="592389" cy="632917"/>
            </a:xfrm>
            <a:prstGeom prst="roundRect">
              <a:avLst>
                <a:gd name="adj" fmla="val 11951"/>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75" name="Isosceles Triangle 74">
              <a:extLst>
                <a:ext uri="{FF2B5EF4-FFF2-40B4-BE49-F238E27FC236}">
                  <a16:creationId xmlns:a16="http://schemas.microsoft.com/office/drawing/2014/main" id="{9ED105D2-43B7-4A86-ED1D-547D1CA84442}"/>
                </a:ext>
              </a:extLst>
            </p:cNvPr>
            <p:cNvSpPr/>
            <p:nvPr/>
          </p:nvSpPr>
          <p:spPr>
            <a:xfrm rot="5400000">
              <a:off x="8306277" y="1944112"/>
              <a:ext cx="180466" cy="107048"/>
            </a:xfrm>
            <a:prstGeom prst="triangl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70" name="TextBox 69">
            <a:extLst>
              <a:ext uri="{FF2B5EF4-FFF2-40B4-BE49-F238E27FC236}">
                <a16:creationId xmlns:a16="http://schemas.microsoft.com/office/drawing/2014/main" id="{71679EF7-0104-3A93-94FA-E460AE5824FD}"/>
              </a:ext>
            </a:extLst>
          </p:cNvPr>
          <p:cNvSpPr txBox="1"/>
          <p:nvPr/>
        </p:nvSpPr>
        <p:spPr>
          <a:xfrm flipH="1">
            <a:off x="1102012" y="4842689"/>
            <a:ext cx="537327" cy="535692"/>
          </a:xfrm>
          <a:prstGeom prst="rect">
            <a:avLst/>
          </a:prstGeom>
          <a:noFill/>
        </p:spPr>
        <p:txBody>
          <a:bodyPr wrap="square" lIns="0" tIns="0" rIns="0" bIns="0" rtlCol="0" anchor="ctr">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uLnTx/>
                <a:uFillTx/>
                <a:latin typeface="Calibri"/>
                <a:ea typeface="Calibri"/>
                <a:cs typeface="Calibri"/>
                <a:sym typeface="Calibri"/>
              </a:rPr>
              <a:t>05</a:t>
            </a:r>
            <a:endParaRPr kumimoji="0" lang="en-IN" sz="3200" b="1" i="0" u="none" strike="noStrike" kern="0" cap="none" spc="0" normalizeH="0" baseline="0" noProof="0" dirty="0">
              <a:ln>
                <a:noFill/>
              </a:ln>
              <a:solidFill>
                <a:srgbClr val="FFFFFF"/>
              </a:solidFill>
              <a:effectLst/>
              <a:uLnTx/>
              <a:uFillTx/>
              <a:latin typeface="Calibri"/>
              <a:ea typeface="Calibri"/>
              <a:cs typeface="Calibri"/>
              <a:sym typeface="Calibri"/>
            </a:endParaRPr>
          </a:p>
        </p:txBody>
      </p:sp>
      <p:grpSp>
        <p:nvGrpSpPr>
          <p:cNvPr id="71" name="Group 70">
            <a:extLst>
              <a:ext uri="{FF2B5EF4-FFF2-40B4-BE49-F238E27FC236}">
                <a16:creationId xmlns:a16="http://schemas.microsoft.com/office/drawing/2014/main" id="{5E9E5479-27E3-2C3F-A25E-C92978B78004}"/>
              </a:ext>
            </a:extLst>
          </p:cNvPr>
          <p:cNvGrpSpPr/>
          <p:nvPr/>
        </p:nvGrpSpPr>
        <p:grpSpPr>
          <a:xfrm flipH="1">
            <a:off x="1639337" y="4787861"/>
            <a:ext cx="1544749" cy="555076"/>
            <a:chOff x="8570043" y="3190673"/>
            <a:chExt cx="1953464" cy="555076"/>
          </a:xfrm>
        </p:grpSpPr>
        <p:sp>
          <p:nvSpPr>
            <p:cNvPr id="72" name="TextBox 71">
              <a:extLst>
                <a:ext uri="{FF2B5EF4-FFF2-40B4-BE49-F238E27FC236}">
                  <a16:creationId xmlns:a16="http://schemas.microsoft.com/office/drawing/2014/main" id="{E308A163-5C28-60B6-9090-C7BD353B862A}"/>
                </a:ext>
              </a:extLst>
            </p:cNvPr>
            <p:cNvSpPr txBox="1"/>
            <p:nvPr/>
          </p:nvSpPr>
          <p:spPr>
            <a:xfrm>
              <a:off x="8570048" y="3394213"/>
              <a:ext cx="1953459" cy="351536"/>
            </a:xfrm>
            <a:prstGeom prst="rect">
              <a:avLst/>
            </a:prstGeom>
            <a:noFill/>
          </p:spPr>
          <p:txBody>
            <a:bodyPr wrap="square" lIns="0" tIns="0" rIns="0" bIns="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a:lnSpc>
                  <a:spcPct val="90000"/>
                </a:lnSpc>
                <a:defRPr sz="900"/>
              </a:lvl1p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lang="en-US" sz="900" b="0" i="0" u="none" strike="noStrike" kern="0" cap="none" spc="0" normalizeH="0" baseline="0" noProof="0" dirty="0">
                  <a:ln>
                    <a:noFill/>
                  </a:ln>
                  <a:solidFill>
                    <a:srgbClr val="000000"/>
                  </a:solidFill>
                  <a:effectLst/>
                  <a:uLnTx/>
                  <a:uFillTx/>
                  <a:latin typeface="Calibri"/>
                  <a:ea typeface="Calibri"/>
                  <a:cs typeface="Calibri"/>
                  <a:sym typeface="Calibri"/>
                </a:rPr>
                <a:t>Accounts Payable manages the timely processing of invoices and payments, ensuring accurate financial transactions</a:t>
              </a:r>
            </a:p>
          </p:txBody>
        </p:sp>
        <p:sp>
          <p:nvSpPr>
            <p:cNvPr id="73" name="TextBox 72">
              <a:extLst>
                <a:ext uri="{FF2B5EF4-FFF2-40B4-BE49-F238E27FC236}">
                  <a16:creationId xmlns:a16="http://schemas.microsoft.com/office/drawing/2014/main" id="{005A7D5E-8DC5-FAC5-D733-59242B8932E5}"/>
                </a:ext>
              </a:extLst>
            </p:cNvPr>
            <p:cNvSpPr txBox="1"/>
            <p:nvPr/>
          </p:nvSpPr>
          <p:spPr>
            <a:xfrm>
              <a:off x="8570043" y="3190673"/>
              <a:ext cx="1953460" cy="165370"/>
            </a:xfrm>
            <a:prstGeom prst="rect">
              <a:avLst/>
            </a:prstGeom>
            <a:noFill/>
          </p:spPr>
          <p:txBody>
            <a:bodyPr wrap="square" lIns="0" tIns="0" rIns="0" bIns="0" rtlCol="0" anchor="ctr">
              <a:noAutofit/>
            </a:body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Calibri"/>
                  <a:ea typeface="Calibri"/>
                  <a:cs typeface="Calibri"/>
                  <a:sym typeface="Calibri"/>
                </a:rPr>
                <a:t>Account Payable</a:t>
              </a:r>
            </a:p>
          </p:txBody>
        </p:sp>
      </p:grpSp>
      <p:sp>
        <p:nvSpPr>
          <p:cNvPr id="77" name="Oval 76">
            <a:extLst>
              <a:ext uri="{FF2B5EF4-FFF2-40B4-BE49-F238E27FC236}">
                <a16:creationId xmlns:a16="http://schemas.microsoft.com/office/drawing/2014/main" id="{2212A5E4-3934-03EC-437D-E12C46E5EA2D}"/>
              </a:ext>
            </a:extLst>
          </p:cNvPr>
          <p:cNvSpPr/>
          <p:nvPr/>
        </p:nvSpPr>
        <p:spPr>
          <a:xfrm flipH="1">
            <a:off x="3178946" y="2665226"/>
            <a:ext cx="152464" cy="152464"/>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78" name="Rectangle: Rounded Corners 77">
            <a:extLst>
              <a:ext uri="{FF2B5EF4-FFF2-40B4-BE49-F238E27FC236}">
                <a16:creationId xmlns:a16="http://schemas.microsoft.com/office/drawing/2014/main" id="{C1D0925D-BF41-9443-391D-23DFFDC1ECF3}"/>
              </a:ext>
            </a:extLst>
          </p:cNvPr>
          <p:cNvSpPr/>
          <p:nvPr/>
        </p:nvSpPr>
        <p:spPr>
          <a:xfrm flipH="1">
            <a:off x="186814" y="2358613"/>
            <a:ext cx="3080690" cy="765690"/>
          </a:xfrm>
          <a:prstGeom prst="roundRect">
            <a:avLst>
              <a:gd name="adj" fmla="val 11951"/>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grpSp>
        <p:nvGrpSpPr>
          <p:cNvPr id="79" name="Group 78">
            <a:extLst>
              <a:ext uri="{FF2B5EF4-FFF2-40B4-BE49-F238E27FC236}">
                <a16:creationId xmlns:a16="http://schemas.microsoft.com/office/drawing/2014/main" id="{8ECCEC39-71CF-0AE7-D9C5-052F9711A852}"/>
              </a:ext>
            </a:extLst>
          </p:cNvPr>
          <p:cNvGrpSpPr/>
          <p:nvPr/>
        </p:nvGrpSpPr>
        <p:grpSpPr>
          <a:xfrm flipH="1">
            <a:off x="2523423" y="2432121"/>
            <a:ext cx="655098" cy="618677"/>
            <a:chOff x="7779858" y="1681178"/>
            <a:chExt cx="670176" cy="632917"/>
          </a:xfrm>
          <a:gradFill>
            <a:gsLst>
              <a:gs pos="0">
                <a:schemeClr val="bg1"/>
              </a:gs>
              <a:gs pos="100000">
                <a:schemeClr val="bg1">
                  <a:lumMod val="95000"/>
                </a:schemeClr>
              </a:gs>
            </a:gsLst>
            <a:lin ang="8100000" scaled="1"/>
          </a:gradFill>
          <a:effectLst>
            <a:outerShdw blurRad="165100" dist="38100" algn="l" rotWithShape="0">
              <a:prstClr val="black">
                <a:alpha val="23000"/>
              </a:prstClr>
            </a:outerShdw>
          </a:effectLst>
        </p:grpSpPr>
        <p:sp>
          <p:nvSpPr>
            <p:cNvPr id="84" name="Rectangle: Rounded Corners 83">
              <a:extLst>
                <a:ext uri="{FF2B5EF4-FFF2-40B4-BE49-F238E27FC236}">
                  <a16:creationId xmlns:a16="http://schemas.microsoft.com/office/drawing/2014/main" id="{D9BA925D-37AE-4DB6-491B-AC547166487F}"/>
                </a:ext>
              </a:extLst>
            </p:cNvPr>
            <p:cNvSpPr/>
            <p:nvPr/>
          </p:nvSpPr>
          <p:spPr>
            <a:xfrm>
              <a:off x="7779858" y="1681178"/>
              <a:ext cx="592389" cy="632917"/>
            </a:xfrm>
            <a:prstGeom prst="roundRect">
              <a:avLst>
                <a:gd name="adj" fmla="val 11951"/>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85" name="Isosceles Triangle 84">
              <a:extLst>
                <a:ext uri="{FF2B5EF4-FFF2-40B4-BE49-F238E27FC236}">
                  <a16:creationId xmlns:a16="http://schemas.microsoft.com/office/drawing/2014/main" id="{13C376E6-A951-E35F-CDC7-3CC7930E3E9A}"/>
                </a:ext>
              </a:extLst>
            </p:cNvPr>
            <p:cNvSpPr/>
            <p:nvPr/>
          </p:nvSpPr>
          <p:spPr>
            <a:xfrm rot="5400000">
              <a:off x="8306277" y="1944112"/>
              <a:ext cx="180466" cy="107048"/>
            </a:xfrm>
            <a:prstGeom prst="triangl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80" name="TextBox 79">
            <a:extLst>
              <a:ext uri="{FF2B5EF4-FFF2-40B4-BE49-F238E27FC236}">
                <a16:creationId xmlns:a16="http://schemas.microsoft.com/office/drawing/2014/main" id="{B3BA5095-575A-408C-2E7A-4D36A146074A}"/>
              </a:ext>
            </a:extLst>
          </p:cNvPr>
          <p:cNvSpPr txBox="1"/>
          <p:nvPr/>
        </p:nvSpPr>
        <p:spPr>
          <a:xfrm flipH="1">
            <a:off x="309924" y="2473612"/>
            <a:ext cx="537327" cy="535692"/>
          </a:xfrm>
          <a:prstGeom prst="rect">
            <a:avLst/>
          </a:prstGeom>
          <a:noFill/>
        </p:spPr>
        <p:txBody>
          <a:bodyPr wrap="square" lIns="0" tIns="0" rIns="0" bIns="0" rtlCol="0" anchor="ctr">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uLnTx/>
                <a:uFillTx/>
                <a:latin typeface="Calibri"/>
                <a:ea typeface="Calibri"/>
                <a:cs typeface="Calibri"/>
                <a:sym typeface="Calibri"/>
              </a:rPr>
              <a:t>07</a:t>
            </a:r>
            <a:endParaRPr kumimoji="0" lang="en-IN" sz="3200" b="1" i="0" u="none" strike="noStrike" kern="0" cap="none" spc="0" normalizeH="0" baseline="0" noProof="0" dirty="0">
              <a:ln>
                <a:noFill/>
              </a:ln>
              <a:solidFill>
                <a:srgbClr val="FFFFFF"/>
              </a:solidFill>
              <a:effectLst/>
              <a:uLnTx/>
              <a:uFillTx/>
              <a:latin typeface="Calibri"/>
              <a:ea typeface="Calibri"/>
              <a:cs typeface="Calibri"/>
              <a:sym typeface="Calibri"/>
            </a:endParaRPr>
          </a:p>
        </p:txBody>
      </p:sp>
      <p:grpSp>
        <p:nvGrpSpPr>
          <p:cNvPr id="81" name="Group 80">
            <a:extLst>
              <a:ext uri="{FF2B5EF4-FFF2-40B4-BE49-F238E27FC236}">
                <a16:creationId xmlns:a16="http://schemas.microsoft.com/office/drawing/2014/main" id="{C0E23FE2-BA6E-FC73-145A-AE50F94F1337}"/>
              </a:ext>
            </a:extLst>
          </p:cNvPr>
          <p:cNvGrpSpPr/>
          <p:nvPr/>
        </p:nvGrpSpPr>
        <p:grpSpPr>
          <a:xfrm flipH="1">
            <a:off x="832288" y="2381076"/>
            <a:ext cx="1759799" cy="555076"/>
            <a:chOff x="8570043" y="3190673"/>
            <a:chExt cx="1953464" cy="555076"/>
          </a:xfrm>
        </p:grpSpPr>
        <p:sp>
          <p:nvSpPr>
            <p:cNvPr id="82" name="TextBox 81">
              <a:extLst>
                <a:ext uri="{FF2B5EF4-FFF2-40B4-BE49-F238E27FC236}">
                  <a16:creationId xmlns:a16="http://schemas.microsoft.com/office/drawing/2014/main" id="{9348255D-6CE5-4D17-2C87-7394197990B3}"/>
                </a:ext>
              </a:extLst>
            </p:cNvPr>
            <p:cNvSpPr txBox="1"/>
            <p:nvPr/>
          </p:nvSpPr>
          <p:spPr>
            <a:xfrm>
              <a:off x="8570048" y="3394213"/>
              <a:ext cx="1953459" cy="351536"/>
            </a:xfrm>
            <a:prstGeom prst="rect">
              <a:avLst/>
            </a:prstGeom>
            <a:noFill/>
          </p:spPr>
          <p:txBody>
            <a:bodyPr wrap="square" lIns="0" tIns="0" rIns="0" bIns="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a:lnSpc>
                  <a:spcPct val="90000"/>
                </a:lnSpc>
                <a:defRPr sz="900"/>
              </a:lvl1p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lang="en-US" sz="900" b="0" i="0" u="none" strike="noStrike" kern="0" cap="none" spc="0" normalizeH="0" baseline="0" noProof="0" dirty="0">
                  <a:ln>
                    <a:noFill/>
                  </a:ln>
                  <a:solidFill>
                    <a:srgbClr val="000000"/>
                  </a:solidFill>
                  <a:effectLst/>
                  <a:uLnTx/>
                  <a:uFillTx/>
                  <a:latin typeface="Calibri"/>
                  <a:ea typeface="Calibri"/>
                  <a:cs typeface="Calibri"/>
                  <a:sym typeface="Calibri"/>
                </a:rPr>
                <a:t>Research Services supports data-driven decision-making by providing accurate analysis, insights, and research to inform decisions.</a:t>
              </a:r>
            </a:p>
          </p:txBody>
        </p:sp>
        <p:sp>
          <p:nvSpPr>
            <p:cNvPr id="83" name="TextBox 82">
              <a:extLst>
                <a:ext uri="{FF2B5EF4-FFF2-40B4-BE49-F238E27FC236}">
                  <a16:creationId xmlns:a16="http://schemas.microsoft.com/office/drawing/2014/main" id="{E4E1E848-2363-CCDC-A67D-CE6785D1633A}"/>
                </a:ext>
              </a:extLst>
            </p:cNvPr>
            <p:cNvSpPr txBox="1"/>
            <p:nvPr/>
          </p:nvSpPr>
          <p:spPr>
            <a:xfrm>
              <a:off x="8570043" y="3190673"/>
              <a:ext cx="1953460" cy="165370"/>
            </a:xfrm>
            <a:prstGeom prst="rect">
              <a:avLst/>
            </a:prstGeom>
            <a:noFill/>
          </p:spPr>
          <p:txBody>
            <a:bodyPr wrap="square" lIns="0" tIns="0" rIns="0" bIns="0" rtlCol="0" anchor="ctr">
              <a:noAutofit/>
            </a:body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Calibri"/>
                  <a:ea typeface="Calibri"/>
                  <a:cs typeface="Calibri"/>
                  <a:sym typeface="Calibri"/>
                </a:rPr>
                <a:t>Research Services Division</a:t>
              </a:r>
            </a:p>
          </p:txBody>
        </p:sp>
      </p:grpSp>
      <p:sp>
        <p:nvSpPr>
          <p:cNvPr id="87" name="Oval 86">
            <a:extLst>
              <a:ext uri="{FF2B5EF4-FFF2-40B4-BE49-F238E27FC236}">
                <a16:creationId xmlns:a16="http://schemas.microsoft.com/office/drawing/2014/main" id="{838C60FF-FD02-174D-6E4B-F7051830E164}"/>
              </a:ext>
            </a:extLst>
          </p:cNvPr>
          <p:cNvSpPr/>
          <p:nvPr/>
        </p:nvSpPr>
        <p:spPr>
          <a:xfrm flipH="1">
            <a:off x="3178946" y="3849764"/>
            <a:ext cx="152464" cy="152464"/>
          </a:xfrm>
          <a:prstGeom prst="ellipse">
            <a:avLst/>
          </a:prstGeom>
          <a:solidFill>
            <a:schemeClr val="accent3">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88" name="Rectangle: Rounded Corners 87">
            <a:extLst>
              <a:ext uri="{FF2B5EF4-FFF2-40B4-BE49-F238E27FC236}">
                <a16:creationId xmlns:a16="http://schemas.microsoft.com/office/drawing/2014/main" id="{69421F08-C7BA-ADEE-BA97-14D4052F6957}"/>
              </a:ext>
            </a:extLst>
          </p:cNvPr>
          <p:cNvSpPr/>
          <p:nvPr/>
        </p:nvSpPr>
        <p:spPr>
          <a:xfrm flipH="1">
            <a:off x="186814" y="3543151"/>
            <a:ext cx="3080690" cy="765690"/>
          </a:xfrm>
          <a:prstGeom prst="roundRect">
            <a:avLst>
              <a:gd name="adj" fmla="val 11951"/>
            </a:avLst>
          </a:prstGeom>
          <a:solidFill>
            <a:schemeClr val="accent3">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nvGrpSpPr>
          <p:cNvPr id="89" name="Group 88">
            <a:extLst>
              <a:ext uri="{FF2B5EF4-FFF2-40B4-BE49-F238E27FC236}">
                <a16:creationId xmlns:a16="http://schemas.microsoft.com/office/drawing/2014/main" id="{890D849C-81EE-2D96-B27B-A5F1B4D1A21E}"/>
              </a:ext>
            </a:extLst>
          </p:cNvPr>
          <p:cNvGrpSpPr/>
          <p:nvPr/>
        </p:nvGrpSpPr>
        <p:grpSpPr>
          <a:xfrm flipH="1">
            <a:off x="2523423" y="3616659"/>
            <a:ext cx="655098" cy="618677"/>
            <a:chOff x="7779858" y="1681178"/>
            <a:chExt cx="670176" cy="632917"/>
          </a:xfrm>
          <a:gradFill>
            <a:gsLst>
              <a:gs pos="0">
                <a:schemeClr val="bg1"/>
              </a:gs>
              <a:gs pos="100000">
                <a:schemeClr val="bg1">
                  <a:lumMod val="95000"/>
                </a:schemeClr>
              </a:gs>
            </a:gsLst>
            <a:lin ang="8100000" scaled="1"/>
          </a:gradFill>
          <a:effectLst>
            <a:outerShdw blurRad="165100" dist="38100" algn="l" rotWithShape="0">
              <a:prstClr val="black">
                <a:alpha val="23000"/>
              </a:prstClr>
            </a:outerShdw>
          </a:effectLst>
        </p:grpSpPr>
        <p:sp>
          <p:nvSpPr>
            <p:cNvPr id="94" name="Rectangle: Rounded Corners 93">
              <a:extLst>
                <a:ext uri="{FF2B5EF4-FFF2-40B4-BE49-F238E27FC236}">
                  <a16:creationId xmlns:a16="http://schemas.microsoft.com/office/drawing/2014/main" id="{61CB6D4A-8CB6-B6FB-F4EC-6E9B63B9D86C}"/>
                </a:ext>
              </a:extLst>
            </p:cNvPr>
            <p:cNvSpPr/>
            <p:nvPr/>
          </p:nvSpPr>
          <p:spPr>
            <a:xfrm>
              <a:off x="7779858" y="1681178"/>
              <a:ext cx="592389" cy="632917"/>
            </a:xfrm>
            <a:prstGeom prst="roundRect">
              <a:avLst>
                <a:gd name="adj" fmla="val 11951"/>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5" name="Isosceles Triangle 94">
              <a:extLst>
                <a:ext uri="{FF2B5EF4-FFF2-40B4-BE49-F238E27FC236}">
                  <a16:creationId xmlns:a16="http://schemas.microsoft.com/office/drawing/2014/main" id="{070F3BD8-1844-15A2-7A4D-1B16ACBE847D}"/>
                </a:ext>
              </a:extLst>
            </p:cNvPr>
            <p:cNvSpPr/>
            <p:nvPr/>
          </p:nvSpPr>
          <p:spPr>
            <a:xfrm rot="5400000">
              <a:off x="8306277" y="1944112"/>
              <a:ext cx="180466" cy="107048"/>
            </a:xfrm>
            <a:prstGeom prst="triangl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90" name="TextBox 89">
            <a:extLst>
              <a:ext uri="{FF2B5EF4-FFF2-40B4-BE49-F238E27FC236}">
                <a16:creationId xmlns:a16="http://schemas.microsoft.com/office/drawing/2014/main" id="{E66B3338-8075-6F46-42ED-257607E5F117}"/>
              </a:ext>
            </a:extLst>
          </p:cNvPr>
          <p:cNvSpPr txBox="1"/>
          <p:nvPr/>
        </p:nvSpPr>
        <p:spPr>
          <a:xfrm flipH="1">
            <a:off x="309924" y="3658150"/>
            <a:ext cx="537327" cy="535692"/>
          </a:xfrm>
          <a:prstGeom prst="rect">
            <a:avLst/>
          </a:prstGeom>
          <a:noFill/>
        </p:spPr>
        <p:txBody>
          <a:bodyPr wrap="square" lIns="0" tIns="0" rIns="0" bIns="0" rtlCol="0" anchor="ctr">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uLnTx/>
                <a:uFillTx/>
                <a:latin typeface="Calibri"/>
                <a:ea typeface="Calibri"/>
                <a:cs typeface="Calibri"/>
                <a:sym typeface="Calibri"/>
              </a:rPr>
              <a:t>06</a:t>
            </a:r>
            <a:endParaRPr kumimoji="0" lang="en-IN" sz="3200" b="1" i="0" u="none" strike="noStrike" kern="0" cap="none" spc="0" normalizeH="0" baseline="0" noProof="0" dirty="0">
              <a:ln>
                <a:noFill/>
              </a:ln>
              <a:solidFill>
                <a:srgbClr val="FFFFFF"/>
              </a:solidFill>
              <a:effectLst/>
              <a:uLnTx/>
              <a:uFillTx/>
              <a:latin typeface="Calibri"/>
              <a:ea typeface="Calibri"/>
              <a:cs typeface="Calibri"/>
              <a:sym typeface="Calibri"/>
            </a:endParaRPr>
          </a:p>
        </p:txBody>
      </p:sp>
      <p:grpSp>
        <p:nvGrpSpPr>
          <p:cNvPr id="91" name="Group 90">
            <a:extLst>
              <a:ext uri="{FF2B5EF4-FFF2-40B4-BE49-F238E27FC236}">
                <a16:creationId xmlns:a16="http://schemas.microsoft.com/office/drawing/2014/main" id="{E5A1E10F-E33D-18BA-4DAC-31EFDA286B87}"/>
              </a:ext>
            </a:extLst>
          </p:cNvPr>
          <p:cNvGrpSpPr/>
          <p:nvPr/>
        </p:nvGrpSpPr>
        <p:grpSpPr>
          <a:xfrm flipH="1">
            <a:off x="847248" y="3575041"/>
            <a:ext cx="1681095" cy="555076"/>
            <a:chOff x="8570043" y="3209527"/>
            <a:chExt cx="1953464" cy="555076"/>
          </a:xfrm>
        </p:grpSpPr>
        <p:sp>
          <p:nvSpPr>
            <p:cNvPr id="92" name="TextBox 91">
              <a:extLst>
                <a:ext uri="{FF2B5EF4-FFF2-40B4-BE49-F238E27FC236}">
                  <a16:creationId xmlns:a16="http://schemas.microsoft.com/office/drawing/2014/main" id="{761422F4-AECF-1618-D1C4-695434AD0DC2}"/>
                </a:ext>
              </a:extLst>
            </p:cNvPr>
            <p:cNvSpPr txBox="1"/>
            <p:nvPr/>
          </p:nvSpPr>
          <p:spPr>
            <a:xfrm>
              <a:off x="8570048" y="3413067"/>
              <a:ext cx="1953459" cy="351536"/>
            </a:xfrm>
            <a:prstGeom prst="rect">
              <a:avLst/>
            </a:prstGeom>
            <a:noFill/>
          </p:spPr>
          <p:txBody>
            <a:bodyPr wrap="square" lIns="0" tIns="0" rIns="0" bIns="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a:lnSpc>
                  <a:spcPct val="90000"/>
                </a:lnSpc>
                <a:defRPr sz="850"/>
              </a:lvl1p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lang="en-US" sz="900" b="0" i="0" u="none" strike="noStrike" kern="0" cap="none" spc="0" normalizeH="0" baseline="0" noProof="0" dirty="0">
                  <a:ln>
                    <a:noFill/>
                  </a:ln>
                  <a:solidFill>
                    <a:srgbClr val="000000"/>
                  </a:solidFill>
                  <a:effectLst/>
                  <a:uLnTx/>
                  <a:uFillTx/>
                  <a:latin typeface="Calibri"/>
                  <a:ea typeface="Calibri"/>
                  <a:cs typeface="Calibri"/>
                  <a:sym typeface="Calibri"/>
                </a:rPr>
                <a:t>Payroll ensures accurate and timely compensation for employees, maintaining compliance with tax regulations and  policies.</a:t>
              </a:r>
            </a:p>
          </p:txBody>
        </p:sp>
        <p:sp>
          <p:nvSpPr>
            <p:cNvPr id="93" name="TextBox 92">
              <a:extLst>
                <a:ext uri="{FF2B5EF4-FFF2-40B4-BE49-F238E27FC236}">
                  <a16:creationId xmlns:a16="http://schemas.microsoft.com/office/drawing/2014/main" id="{BA1E70BC-6693-744F-6BD3-0FE68357DE01}"/>
                </a:ext>
              </a:extLst>
            </p:cNvPr>
            <p:cNvSpPr txBox="1"/>
            <p:nvPr/>
          </p:nvSpPr>
          <p:spPr>
            <a:xfrm>
              <a:off x="8570043" y="3209527"/>
              <a:ext cx="1953461" cy="165370"/>
            </a:xfrm>
            <a:prstGeom prst="rect">
              <a:avLst/>
            </a:prstGeom>
            <a:noFill/>
          </p:spPr>
          <p:txBody>
            <a:bodyPr wrap="square" lIns="0" tIns="0" rIns="0" bIns="0" rtlCol="0" anchor="ctr">
              <a:noAutofit/>
            </a:body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Calibri"/>
                  <a:ea typeface="Calibri"/>
                  <a:cs typeface="Calibri"/>
                  <a:sym typeface="Calibri"/>
                </a:rPr>
                <a:t>Payroll</a:t>
              </a:r>
            </a:p>
          </p:txBody>
        </p:sp>
      </p:grpSp>
      <p:sp>
        <p:nvSpPr>
          <p:cNvPr id="98" name="TextBox 97">
            <a:extLst>
              <a:ext uri="{FF2B5EF4-FFF2-40B4-BE49-F238E27FC236}">
                <a16:creationId xmlns:a16="http://schemas.microsoft.com/office/drawing/2014/main" id="{34ECBF0E-B254-3128-CDC2-F69AFE356D71}"/>
              </a:ext>
            </a:extLst>
          </p:cNvPr>
          <p:cNvSpPr txBox="1"/>
          <p:nvPr/>
        </p:nvSpPr>
        <p:spPr>
          <a:xfrm>
            <a:off x="4716468" y="2910348"/>
            <a:ext cx="1910634" cy="830997"/>
          </a:xfrm>
          <a:prstGeom prst="rect">
            <a:avLst/>
          </a:prstGeom>
          <a:noFill/>
        </p:spPr>
        <p:txBody>
          <a:bodyPr wrap="square" rtlCol="0" anchor="ctr">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IN" sz="2400" b="1" i="0" u="none" strike="noStrike" kern="0" cap="none" spc="0" normalizeH="0" baseline="0" noProof="0" dirty="0">
                <a:ln>
                  <a:noFill/>
                </a:ln>
                <a:solidFill>
                  <a:srgbClr val="000000"/>
                </a:solidFill>
                <a:effectLst/>
                <a:uLnTx/>
                <a:uFillTx/>
                <a:latin typeface="Calibri"/>
                <a:ea typeface="Calibri"/>
                <a:cs typeface="Calibri"/>
                <a:sym typeface="Calibri"/>
              </a:rPr>
              <a:t>Office of the Comptroller</a:t>
            </a:r>
          </a:p>
        </p:txBody>
      </p:sp>
      <p:sp>
        <p:nvSpPr>
          <p:cNvPr id="99" name="Arc 98">
            <a:extLst>
              <a:ext uri="{FF2B5EF4-FFF2-40B4-BE49-F238E27FC236}">
                <a16:creationId xmlns:a16="http://schemas.microsoft.com/office/drawing/2014/main" id="{43C47096-D3A8-F7C9-A1D2-994B767B4AD4}"/>
              </a:ext>
            </a:extLst>
          </p:cNvPr>
          <p:cNvSpPr/>
          <p:nvPr/>
        </p:nvSpPr>
        <p:spPr>
          <a:xfrm>
            <a:off x="6309478" y="1554288"/>
            <a:ext cx="1470675" cy="1470675"/>
          </a:xfrm>
          <a:prstGeom prst="arc">
            <a:avLst>
              <a:gd name="adj1" fmla="val 12172208"/>
              <a:gd name="adj2" fmla="val 16334438"/>
            </a:avLst>
          </a:prstGeom>
          <a:ln w="254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00" name="Arc 99">
            <a:extLst>
              <a:ext uri="{FF2B5EF4-FFF2-40B4-BE49-F238E27FC236}">
                <a16:creationId xmlns:a16="http://schemas.microsoft.com/office/drawing/2014/main" id="{A668B98E-2FB6-D2C3-0BB6-E6E1CFFCB10D}"/>
              </a:ext>
            </a:extLst>
          </p:cNvPr>
          <p:cNvSpPr/>
          <p:nvPr/>
        </p:nvSpPr>
        <p:spPr>
          <a:xfrm rot="16200000">
            <a:off x="6309478" y="3634880"/>
            <a:ext cx="1470675" cy="1470675"/>
          </a:xfrm>
          <a:prstGeom prst="arc">
            <a:avLst>
              <a:gd name="adj1" fmla="val 10535612"/>
              <a:gd name="adj2" fmla="val 14878687"/>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11" name="Freeform: Shape 110">
            <a:extLst>
              <a:ext uri="{FF2B5EF4-FFF2-40B4-BE49-F238E27FC236}">
                <a16:creationId xmlns:a16="http://schemas.microsoft.com/office/drawing/2014/main" id="{5589483F-5718-4052-83E2-D83875C0AC68}"/>
              </a:ext>
            </a:extLst>
          </p:cNvPr>
          <p:cNvSpPr/>
          <p:nvPr/>
        </p:nvSpPr>
        <p:spPr>
          <a:xfrm>
            <a:off x="7016560" y="2729242"/>
            <a:ext cx="882693" cy="91371"/>
          </a:xfrm>
          <a:custGeom>
            <a:avLst/>
            <a:gdLst>
              <a:gd name="connsiteX0" fmla="*/ 680610 w 3242571"/>
              <a:gd name="connsiteY0" fmla="*/ 0 h 335651"/>
              <a:gd name="connsiteX1" fmla="*/ 3242571 w 3242571"/>
              <a:gd name="connsiteY1" fmla="*/ 0 h 335651"/>
              <a:gd name="connsiteX2" fmla="*/ 3242571 w 3242571"/>
              <a:gd name="connsiteY2" fmla="*/ 335651 h 335651"/>
              <a:gd name="connsiteX3" fmla="*/ 0 w 3242571"/>
              <a:gd name="connsiteY3" fmla="*/ 335651 h 335651"/>
              <a:gd name="connsiteX4" fmla="*/ 67351 w 3242571"/>
              <a:gd name="connsiteY4" fmla="*/ 254021 h 335651"/>
              <a:gd name="connsiteX5" fmla="*/ 680610 w 3242571"/>
              <a:gd name="connsiteY5" fmla="*/ 0 h 335651"/>
              <a:gd name="connsiteX0" fmla="*/ 3242571 w 3528614"/>
              <a:gd name="connsiteY0" fmla="*/ 335651 h 621695"/>
              <a:gd name="connsiteX1" fmla="*/ 0 w 3528614"/>
              <a:gd name="connsiteY1" fmla="*/ 335651 h 621695"/>
              <a:gd name="connsiteX2" fmla="*/ 67351 w 3528614"/>
              <a:gd name="connsiteY2" fmla="*/ 254021 h 621695"/>
              <a:gd name="connsiteX3" fmla="*/ 680610 w 3528614"/>
              <a:gd name="connsiteY3" fmla="*/ 0 h 621695"/>
              <a:gd name="connsiteX4" fmla="*/ 3242571 w 3528614"/>
              <a:gd name="connsiteY4" fmla="*/ 0 h 621695"/>
              <a:gd name="connsiteX5" fmla="*/ 3528614 w 3528614"/>
              <a:gd name="connsiteY5" fmla="*/ 621695 h 621695"/>
              <a:gd name="connsiteX0" fmla="*/ 0 w 3528614"/>
              <a:gd name="connsiteY0" fmla="*/ 335651 h 621695"/>
              <a:gd name="connsiteX1" fmla="*/ 67351 w 3528614"/>
              <a:gd name="connsiteY1" fmla="*/ 254021 h 621695"/>
              <a:gd name="connsiteX2" fmla="*/ 680610 w 3528614"/>
              <a:gd name="connsiteY2" fmla="*/ 0 h 621695"/>
              <a:gd name="connsiteX3" fmla="*/ 3242571 w 3528614"/>
              <a:gd name="connsiteY3" fmla="*/ 0 h 621695"/>
              <a:gd name="connsiteX4" fmla="*/ 3528614 w 3528614"/>
              <a:gd name="connsiteY4" fmla="*/ 621695 h 621695"/>
              <a:gd name="connsiteX0" fmla="*/ 0 w 3242571"/>
              <a:gd name="connsiteY0" fmla="*/ 335651 h 335651"/>
              <a:gd name="connsiteX1" fmla="*/ 67351 w 3242571"/>
              <a:gd name="connsiteY1" fmla="*/ 254021 h 335651"/>
              <a:gd name="connsiteX2" fmla="*/ 680610 w 3242571"/>
              <a:gd name="connsiteY2" fmla="*/ 0 h 335651"/>
              <a:gd name="connsiteX3" fmla="*/ 3242571 w 3242571"/>
              <a:gd name="connsiteY3" fmla="*/ 0 h 335651"/>
            </a:gdLst>
            <a:ahLst/>
            <a:cxnLst>
              <a:cxn ang="0">
                <a:pos x="connsiteX0" y="connsiteY0"/>
              </a:cxn>
              <a:cxn ang="0">
                <a:pos x="connsiteX1" y="connsiteY1"/>
              </a:cxn>
              <a:cxn ang="0">
                <a:pos x="connsiteX2" y="connsiteY2"/>
              </a:cxn>
              <a:cxn ang="0">
                <a:pos x="connsiteX3" y="connsiteY3"/>
              </a:cxn>
            </a:cxnLst>
            <a:rect l="l" t="t" r="r" b="b"/>
            <a:pathLst>
              <a:path w="3242571" h="335651">
                <a:moveTo>
                  <a:pt x="0" y="335651"/>
                </a:moveTo>
                <a:lnTo>
                  <a:pt x="67351" y="254021"/>
                </a:lnTo>
                <a:cubicBezTo>
                  <a:pt x="224298" y="97074"/>
                  <a:pt x="441118" y="0"/>
                  <a:pt x="680610" y="0"/>
                </a:cubicBezTo>
                <a:lnTo>
                  <a:pt x="3242571" y="0"/>
                </a:lnTo>
              </a:path>
            </a:pathLst>
          </a:cu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12" name="Freeform: Shape 111">
            <a:extLst>
              <a:ext uri="{FF2B5EF4-FFF2-40B4-BE49-F238E27FC236}">
                <a16:creationId xmlns:a16="http://schemas.microsoft.com/office/drawing/2014/main" id="{9E546E22-2DC9-D83E-046B-FC1423768986}"/>
              </a:ext>
            </a:extLst>
          </p:cNvPr>
          <p:cNvSpPr/>
          <p:nvPr/>
        </p:nvSpPr>
        <p:spPr>
          <a:xfrm flipV="1">
            <a:off x="7016560" y="3820625"/>
            <a:ext cx="882693" cy="91371"/>
          </a:xfrm>
          <a:custGeom>
            <a:avLst/>
            <a:gdLst>
              <a:gd name="connsiteX0" fmla="*/ 680610 w 3242571"/>
              <a:gd name="connsiteY0" fmla="*/ 0 h 335651"/>
              <a:gd name="connsiteX1" fmla="*/ 3242571 w 3242571"/>
              <a:gd name="connsiteY1" fmla="*/ 0 h 335651"/>
              <a:gd name="connsiteX2" fmla="*/ 3242571 w 3242571"/>
              <a:gd name="connsiteY2" fmla="*/ 335651 h 335651"/>
              <a:gd name="connsiteX3" fmla="*/ 0 w 3242571"/>
              <a:gd name="connsiteY3" fmla="*/ 335651 h 335651"/>
              <a:gd name="connsiteX4" fmla="*/ 67351 w 3242571"/>
              <a:gd name="connsiteY4" fmla="*/ 254021 h 335651"/>
              <a:gd name="connsiteX5" fmla="*/ 680610 w 3242571"/>
              <a:gd name="connsiteY5" fmla="*/ 0 h 335651"/>
              <a:gd name="connsiteX0" fmla="*/ 3242571 w 3528614"/>
              <a:gd name="connsiteY0" fmla="*/ 335651 h 621695"/>
              <a:gd name="connsiteX1" fmla="*/ 0 w 3528614"/>
              <a:gd name="connsiteY1" fmla="*/ 335651 h 621695"/>
              <a:gd name="connsiteX2" fmla="*/ 67351 w 3528614"/>
              <a:gd name="connsiteY2" fmla="*/ 254021 h 621695"/>
              <a:gd name="connsiteX3" fmla="*/ 680610 w 3528614"/>
              <a:gd name="connsiteY3" fmla="*/ 0 h 621695"/>
              <a:gd name="connsiteX4" fmla="*/ 3242571 w 3528614"/>
              <a:gd name="connsiteY4" fmla="*/ 0 h 621695"/>
              <a:gd name="connsiteX5" fmla="*/ 3528614 w 3528614"/>
              <a:gd name="connsiteY5" fmla="*/ 621695 h 621695"/>
              <a:gd name="connsiteX0" fmla="*/ 0 w 3528614"/>
              <a:gd name="connsiteY0" fmla="*/ 335651 h 621695"/>
              <a:gd name="connsiteX1" fmla="*/ 67351 w 3528614"/>
              <a:gd name="connsiteY1" fmla="*/ 254021 h 621695"/>
              <a:gd name="connsiteX2" fmla="*/ 680610 w 3528614"/>
              <a:gd name="connsiteY2" fmla="*/ 0 h 621695"/>
              <a:gd name="connsiteX3" fmla="*/ 3242571 w 3528614"/>
              <a:gd name="connsiteY3" fmla="*/ 0 h 621695"/>
              <a:gd name="connsiteX4" fmla="*/ 3528614 w 3528614"/>
              <a:gd name="connsiteY4" fmla="*/ 621695 h 621695"/>
              <a:gd name="connsiteX0" fmla="*/ 0 w 3242571"/>
              <a:gd name="connsiteY0" fmla="*/ 335651 h 335651"/>
              <a:gd name="connsiteX1" fmla="*/ 67351 w 3242571"/>
              <a:gd name="connsiteY1" fmla="*/ 254021 h 335651"/>
              <a:gd name="connsiteX2" fmla="*/ 680610 w 3242571"/>
              <a:gd name="connsiteY2" fmla="*/ 0 h 335651"/>
              <a:gd name="connsiteX3" fmla="*/ 3242571 w 3242571"/>
              <a:gd name="connsiteY3" fmla="*/ 0 h 335651"/>
            </a:gdLst>
            <a:ahLst/>
            <a:cxnLst>
              <a:cxn ang="0">
                <a:pos x="connsiteX0" y="connsiteY0"/>
              </a:cxn>
              <a:cxn ang="0">
                <a:pos x="connsiteX1" y="connsiteY1"/>
              </a:cxn>
              <a:cxn ang="0">
                <a:pos x="connsiteX2" y="connsiteY2"/>
              </a:cxn>
              <a:cxn ang="0">
                <a:pos x="connsiteX3" y="connsiteY3"/>
              </a:cxn>
            </a:cxnLst>
            <a:rect l="l" t="t" r="r" b="b"/>
            <a:pathLst>
              <a:path w="3242571" h="335651">
                <a:moveTo>
                  <a:pt x="0" y="335651"/>
                </a:moveTo>
                <a:lnTo>
                  <a:pt x="67351" y="254021"/>
                </a:lnTo>
                <a:cubicBezTo>
                  <a:pt x="224298" y="97074"/>
                  <a:pt x="441118" y="0"/>
                  <a:pt x="680610" y="0"/>
                </a:cubicBezTo>
                <a:lnTo>
                  <a:pt x="3242571" y="0"/>
                </a:lnTo>
              </a:path>
            </a:pathLst>
          </a:cu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15" name="Arc 114">
            <a:extLst>
              <a:ext uri="{FF2B5EF4-FFF2-40B4-BE49-F238E27FC236}">
                <a16:creationId xmlns:a16="http://schemas.microsoft.com/office/drawing/2014/main" id="{6852932F-34B2-AABA-D6D0-8412958DBEB0}"/>
              </a:ext>
            </a:extLst>
          </p:cNvPr>
          <p:cNvSpPr/>
          <p:nvPr/>
        </p:nvSpPr>
        <p:spPr>
          <a:xfrm flipH="1">
            <a:off x="3561822" y="1554288"/>
            <a:ext cx="1470675" cy="1470675"/>
          </a:xfrm>
          <a:prstGeom prst="arc">
            <a:avLst>
              <a:gd name="adj1" fmla="val 12172208"/>
              <a:gd name="adj2" fmla="val 16334438"/>
            </a:avLst>
          </a:prstGeom>
          <a:ln w="254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16" name="Arc 115">
            <a:extLst>
              <a:ext uri="{FF2B5EF4-FFF2-40B4-BE49-F238E27FC236}">
                <a16:creationId xmlns:a16="http://schemas.microsoft.com/office/drawing/2014/main" id="{C75EE02F-D74A-EC5E-137A-DE39B1ED0A78}"/>
              </a:ext>
            </a:extLst>
          </p:cNvPr>
          <p:cNvSpPr/>
          <p:nvPr/>
        </p:nvSpPr>
        <p:spPr>
          <a:xfrm rot="5400000" flipH="1">
            <a:off x="3561822" y="3634880"/>
            <a:ext cx="1470675" cy="1470675"/>
          </a:xfrm>
          <a:prstGeom prst="arc">
            <a:avLst>
              <a:gd name="adj1" fmla="val 10535612"/>
              <a:gd name="adj2" fmla="val 14878687"/>
            </a:avLst>
          </a:prstGeom>
          <a:ln w="2540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17" name="Freeform: Shape 116">
            <a:extLst>
              <a:ext uri="{FF2B5EF4-FFF2-40B4-BE49-F238E27FC236}">
                <a16:creationId xmlns:a16="http://schemas.microsoft.com/office/drawing/2014/main" id="{06614E60-A5A6-5751-E914-F996ED8BE836}"/>
              </a:ext>
            </a:extLst>
          </p:cNvPr>
          <p:cNvSpPr/>
          <p:nvPr/>
        </p:nvSpPr>
        <p:spPr>
          <a:xfrm flipH="1">
            <a:off x="3442722" y="2729242"/>
            <a:ext cx="882693" cy="91371"/>
          </a:xfrm>
          <a:custGeom>
            <a:avLst/>
            <a:gdLst>
              <a:gd name="connsiteX0" fmla="*/ 680610 w 3242571"/>
              <a:gd name="connsiteY0" fmla="*/ 0 h 335651"/>
              <a:gd name="connsiteX1" fmla="*/ 3242571 w 3242571"/>
              <a:gd name="connsiteY1" fmla="*/ 0 h 335651"/>
              <a:gd name="connsiteX2" fmla="*/ 3242571 w 3242571"/>
              <a:gd name="connsiteY2" fmla="*/ 335651 h 335651"/>
              <a:gd name="connsiteX3" fmla="*/ 0 w 3242571"/>
              <a:gd name="connsiteY3" fmla="*/ 335651 h 335651"/>
              <a:gd name="connsiteX4" fmla="*/ 67351 w 3242571"/>
              <a:gd name="connsiteY4" fmla="*/ 254021 h 335651"/>
              <a:gd name="connsiteX5" fmla="*/ 680610 w 3242571"/>
              <a:gd name="connsiteY5" fmla="*/ 0 h 335651"/>
              <a:gd name="connsiteX0" fmla="*/ 3242571 w 3528614"/>
              <a:gd name="connsiteY0" fmla="*/ 335651 h 621695"/>
              <a:gd name="connsiteX1" fmla="*/ 0 w 3528614"/>
              <a:gd name="connsiteY1" fmla="*/ 335651 h 621695"/>
              <a:gd name="connsiteX2" fmla="*/ 67351 w 3528614"/>
              <a:gd name="connsiteY2" fmla="*/ 254021 h 621695"/>
              <a:gd name="connsiteX3" fmla="*/ 680610 w 3528614"/>
              <a:gd name="connsiteY3" fmla="*/ 0 h 621695"/>
              <a:gd name="connsiteX4" fmla="*/ 3242571 w 3528614"/>
              <a:gd name="connsiteY4" fmla="*/ 0 h 621695"/>
              <a:gd name="connsiteX5" fmla="*/ 3528614 w 3528614"/>
              <a:gd name="connsiteY5" fmla="*/ 621695 h 621695"/>
              <a:gd name="connsiteX0" fmla="*/ 0 w 3528614"/>
              <a:gd name="connsiteY0" fmla="*/ 335651 h 621695"/>
              <a:gd name="connsiteX1" fmla="*/ 67351 w 3528614"/>
              <a:gd name="connsiteY1" fmla="*/ 254021 h 621695"/>
              <a:gd name="connsiteX2" fmla="*/ 680610 w 3528614"/>
              <a:gd name="connsiteY2" fmla="*/ 0 h 621695"/>
              <a:gd name="connsiteX3" fmla="*/ 3242571 w 3528614"/>
              <a:gd name="connsiteY3" fmla="*/ 0 h 621695"/>
              <a:gd name="connsiteX4" fmla="*/ 3528614 w 3528614"/>
              <a:gd name="connsiteY4" fmla="*/ 621695 h 621695"/>
              <a:gd name="connsiteX0" fmla="*/ 0 w 3242571"/>
              <a:gd name="connsiteY0" fmla="*/ 335651 h 335651"/>
              <a:gd name="connsiteX1" fmla="*/ 67351 w 3242571"/>
              <a:gd name="connsiteY1" fmla="*/ 254021 h 335651"/>
              <a:gd name="connsiteX2" fmla="*/ 680610 w 3242571"/>
              <a:gd name="connsiteY2" fmla="*/ 0 h 335651"/>
              <a:gd name="connsiteX3" fmla="*/ 3242571 w 3242571"/>
              <a:gd name="connsiteY3" fmla="*/ 0 h 335651"/>
            </a:gdLst>
            <a:ahLst/>
            <a:cxnLst>
              <a:cxn ang="0">
                <a:pos x="connsiteX0" y="connsiteY0"/>
              </a:cxn>
              <a:cxn ang="0">
                <a:pos x="connsiteX1" y="connsiteY1"/>
              </a:cxn>
              <a:cxn ang="0">
                <a:pos x="connsiteX2" y="connsiteY2"/>
              </a:cxn>
              <a:cxn ang="0">
                <a:pos x="connsiteX3" y="connsiteY3"/>
              </a:cxn>
            </a:cxnLst>
            <a:rect l="l" t="t" r="r" b="b"/>
            <a:pathLst>
              <a:path w="3242571" h="335651">
                <a:moveTo>
                  <a:pt x="0" y="335651"/>
                </a:moveTo>
                <a:lnTo>
                  <a:pt x="67351" y="254021"/>
                </a:lnTo>
                <a:cubicBezTo>
                  <a:pt x="224298" y="97074"/>
                  <a:pt x="441118" y="0"/>
                  <a:pt x="680610" y="0"/>
                </a:cubicBezTo>
                <a:lnTo>
                  <a:pt x="3242571" y="0"/>
                </a:lnTo>
              </a:path>
            </a:pathLst>
          </a:cu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18" name="Freeform: Shape 117">
            <a:extLst>
              <a:ext uri="{FF2B5EF4-FFF2-40B4-BE49-F238E27FC236}">
                <a16:creationId xmlns:a16="http://schemas.microsoft.com/office/drawing/2014/main" id="{98995425-4585-4B24-AACC-F4D5DF81DF9F}"/>
              </a:ext>
            </a:extLst>
          </p:cNvPr>
          <p:cNvSpPr/>
          <p:nvPr/>
        </p:nvSpPr>
        <p:spPr>
          <a:xfrm flipH="1" flipV="1">
            <a:off x="3442722" y="3820625"/>
            <a:ext cx="882693" cy="91371"/>
          </a:xfrm>
          <a:custGeom>
            <a:avLst/>
            <a:gdLst>
              <a:gd name="connsiteX0" fmla="*/ 680610 w 3242571"/>
              <a:gd name="connsiteY0" fmla="*/ 0 h 335651"/>
              <a:gd name="connsiteX1" fmla="*/ 3242571 w 3242571"/>
              <a:gd name="connsiteY1" fmla="*/ 0 h 335651"/>
              <a:gd name="connsiteX2" fmla="*/ 3242571 w 3242571"/>
              <a:gd name="connsiteY2" fmla="*/ 335651 h 335651"/>
              <a:gd name="connsiteX3" fmla="*/ 0 w 3242571"/>
              <a:gd name="connsiteY3" fmla="*/ 335651 h 335651"/>
              <a:gd name="connsiteX4" fmla="*/ 67351 w 3242571"/>
              <a:gd name="connsiteY4" fmla="*/ 254021 h 335651"/>
              <a:gd name="connsiteX5" fmla="*/ 680610 w 3242571"/>
              <a:gd name="connsiteY5" fmla="*/ 0 h 335651"/>
              <a:gd name="connsiteX0" fmla="*/ 3242571 w 3528614"/>
              <a:gd name="connsiteY0" fmla="*/ 335651 h 621695"/>
              <a:gd name="connsiteX1" fmla="*/ 0 w 3528614"/>
              <a:gd name="connsiteY1" fmla="*/ 335651 h 621695"/>
              <a:gd name="connsiteX2" fmla="*/ 67351 w 3528614"/>
              <a:gd name="connsiteY2" fmla="*/ 254021 h 621695"/>
              <a:gd name="connsiteX3" fmla="*/ 680610 w 3528614"/>
              <a:gd name="connsiteY3" fmla="*/ 0 h 621695"/>
              <a:gd name="connsiteX4" fmla="*/ 3242571 w 3528614"/>
              <a:gd name="connsiteY4" fmla="*/ 0 h 621695"/>
              <a:gd name="connsiteX5" fmla="*/ 3528614 w 3528614"/>
              <a:gd name="connsiteY5" fmla="*/ 621695 h 621695"/>
              <a:gd name="connsiteX0" fmla="*/ 0 w 3528614"/>
              <a:gd name="connsiteY0" fmla="*/ 335651 h 621695"/>
              <a:gd name="connsiteX1" fmla="*/ 67351 w 3528614"/>
              <a:gd name="connsiteY1" fmla="*/ 254021 h 621695"/>
              <a:gd name="connsiteX2" fmla="*/ 680610 w 3528614"/>
              <a:gd name="connsiteY2" fmla="*/ 0 h 621695"/>
              <a:gd name="connsiteX3" fmla="*/ 3242571 w 3528614"/>
              <a:gd name="connsiteY3" fmla="*/ 0 h 621695"/>
              <a:gd name="connsiteX4" fmla="*/ 3528614 w 3528614"/>
              <a:gd name="connsiteY4" fmla="*/ 621695 h 621695"/>
              <a:gd name="connsiteX0" fmla="*/ 0 w 3242571"/>
              <a:gd name="connsiteY0" fmla="*/ 335651 h 335651"/>
              <a:gd name="connsiteX1" fmla="*/ 67351 w 3242571"/>
              <a:gd name="connsiteY1" fmla="*/ 254021 h 335651"/>
              <a:gd name="connsiteX2" fmla="*/ 680610 w 3242571"/>
              <a:gd name="connsiteY2" fmla="*/ 0 h 335651"/>
              <a:gd name="connsiteX3" fmla="*/ 3242571 w 3242571"/>
              <a:gd name="connsiteY3" fmla="*/ 0 h 335651"/>
            </a:gdLst>
            <a:ahLst/>
            <a:cxnLst>
              <a:cxn ang="0">
                <a:pos x="connsiteX0" y="connsiteY0"/>
              </a:cxn>
              <a:cxn ang="0">
                <a:pos x="connsiteX1" y="connsiteY1"/>
              </a:cxn>
              <a:cxn ang="0">
                <a:pos x="connsiteX2" y="connsiteY2"/>
              </a:cxn>
              <a:cxn ang="0">
                <a:pos x="connsiteX3" y="connsiteY3"/>
              </a:cxn>
            </a:cxnLst>
            <a:rect l="l" t="t" r="r" b="b"/>
            <a:pathLst>
              <a:path w="3242571" h="335651">
                <a:moveTo>
                  <a:pt x="0" y="335651"/>
                </a:moveTo>
                <a:lnTo>
                  <a:pt x="67351" y="254021"/>
                </a:lnTo>
                <a:cubicBezTo>
                  <a:pt x="224298" y="97074"/>
                  <a:pt x="441118" y="0"/>
                  <a:pt x="680610" y="0"/>
                </a:cubicBezTo>
                <a:lnTo>
                  <a:pt x="3242571" y="0"/>
                </a:lnTo>
              </a:path>
            </a:pathLst>
          </a:custGeom>
          <a:noFill/>
          <a:ln>
            <a:solidFill>
              <a:schemeClr val="accent3">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122" name="Graphic 121" descr="Office Chair with solid fill">
            <a:extLst>
              <a:ext uri="{FF2B5EF4-FFF2-40B4-BE49-F238E27FC236}">
                <a16:creationId xmlns:a16="http://schemas.microsoft.com/office/drawing/2014/main" id="{1DA302DD-D0B8-33F1-6823-7CD68928EBA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267082" y="3743131"/>
            <a:ext cx="379619" cy="379619"/>
          </a:xfrm>
          <a:prstGeom prst="rect">
            <a:avLst/>
          </a:prstGeom>
        </p:spPr>
      </p:pic>
      <p:pic>
        <p:nvPicPr>
          <p:cNvPr id="124" name="Graphic 123" descr="Users with solid fill">
            <a:extLst>
              <a:ext uri="{FF2B5EF4-FFF2-40B4-BE49-F238E27FC236}">
                <a16:creationId xmlns:a16="http://schemas.microsoft.com/office/drawing/2014/main" id="{D7D15A9A-32CB-EDC5-5401-E47A61E1DA6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259853" y="2549162"/>
            <a:ext cx="379619" cy="379619"/>
          </a:xfrm>
          <a:prstGeom prst="rect">
            <a:avLst/>
          </a:prstGeom>
        </p:spPr>
      </p:pic>
      <p:grpSp>
        <p:nvGrpSpPr>
          <p:cNvPr id="139" name="Group 138">
            <a:extLst>
              <a:ext uri="{FF2B5EF4-FFF2-40B4-BE49-F238E27FC236}">
                <a16:creationId xmlns:a16="http://schemas.microsoft.com/office/drawing/2014/main" id="{8854DD0F-A23B-C852-DE46-14849F785D46}"/>
              </a:ext>
            </a:extLst>
          </p:cNvPr>
          <p:cNvGrpSpPr/>
          <p:nvPr/>
        </p:nvGrpSpPr>
        <p:grpSpPr>
          <a:xfrm>
            <a:off x="7225668" y="1174075"/>
            <a:ext cx="3144596" cy="765690"/>
            <a:chOff x="7648295" y="1701983"/>
            <a:chExt cx="3144596" cy="765690"/>
          </a:xfrm>
        </p:grpSpPr>
        <p:sp>
          <p:nvSpPr>
            <p:cNvPr id="22" name="Oval 21">
              <a:extLst>
                <a:ext uri="{FF2B5EF4-FFF2-40B4-BE49-F238E27FC236}">
                  <a16:creationId xmlns:a16="http://schemas.microsoft.com/office/drawing/2014/main" id="{A25943C7-08F0-8612-7D33-7668D2ED67F9}"/>
                </a:ext>
              </a:extLst>
            </p:cNvPr>
            <p:cNvSpPr/>
            <p:nvPr/>
          </p:nvSpPr>
          <p:spPr>
            <a:xfrm>
              <a:off x="7648295" y="2008596"/>
              <a:ext cx="152464" cy="152464"/>
            </a:xfrm>
            <a:prstGeom prst="ellipse">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5" name="Rectangle: Rounded Corners 14">
              <a:extLst>
                <a:ext uri="{FF2B5EF4-FFF2-40B4-BE49-F238E27FC236}">
                  <a16:creationId xmlns:a16="http://schemas.microsoft.com/office/drawing/2014/main" id="{727DA6AB-0876-36FD-3BA7-43B81851FA3A}"/>
                </a:ext>
              </a:extLst>
            </p:cNvPr>
            <p:cNvSpPr/>
            <p:nvPr/>
          </p:nvSpPr>
          <p:spPr>
            <a:xfrm>
              <a:off x="7712201" y="1701983"/>
              <a:ext cx="3080690" cy="765690"/>
            </a:xfrm>
            <a:prstGeom prst="roundRect">
              <a:avLst>
                <a:gd name="adj" fmla="val 11951"/>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nvGrpSpPr>
            <p:cNvPr id="18" name="Group 17">
              <a:extLst>
                <a:ext uri="{FF2B5EF4-FFF2-40B4-BE49-F238E27FC236}">
                  <a16:creationId xmlns:a16="http://schemas.microsoft.com/office/drawing/2014/main" id="{75B5A67F-988E-6F4E-F31C-BE1ECFB73F75}"/>
                </a:ext>
              </a:extLst>
            </p:cNvPr>
            <p:cNvGrpSpPr/>
            <p:nvPr/>
          </p:nvGrpSpPr>
          <p:grpSpPr>
            <a:xfrm>
              <a:off x="7801184" y="1775490"/>
              <a:ext cx="655098" cy="618677"/>
              <a:chOff x="7779858" y="1681178"/>
              <a:chExt cx="670176" cy="632917"/>
            </a:xfrm>
            <a:gradFill>
              <a:gsLst>
                <a:gs pos="0">
                  <a:schemeClr val="bg1"/>
                </a:gs>
                <a:gs pos="100000">
                  <a:schemeClr val="bg1">
                    <a:lumMod val="95000"/>
                  </a:schemeClr>
                </a:gs>
              </a:gsLst>
              <a:lin ang="8100000" scaled="1"/>
            </a:gradFill>
            <a:effectLst>
              <a:outerShdw blurRad="165100" dist="38100" algn="l" rotWithShape="0">
                <a:prstClr val="black">
                  <a:alpha val="23000"/>
                </a:prstClr>
              </a:outerShdw>
            </a:effectLst>
          </p:grpSpPr>
          <p:sp>
            <p:nvSpPr>
              <p:cNvPr id="16" name="Rectangle: Rounded Corners 15">
                <a:extLst>
                  <a:ext uri="{FF2B5EF4-FFF2-40B4-BE49-F238E27FC236}">
                    <a16:creationId xmlns:a16="http://schemas.microsoft.com/office/drawing/2014/main" id="{C5311477-1504-CCAA-3D76-DF9A38654A42}"/>
                  </a:ext>
                </a:extLst>
              </p:cNvPr>
              <p:cNvSpPr/>
              <p:nvPr/>
            </p:nvSpPr>
            <p:spPr>
              <a:xfrm>
                <a:off x="7779858" y="1681178"/>
                <a:ext cx="592389" cy="632917"/>
              </a:xfrm>
              <a:prstGeom prst="roundRect">
                <a:avLst>
                  <a:gd name="adj" fmla="val 11951"/>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7" name="Isosceles Triangle 16">
                <a:extLst>
                  <a:ext uri="{FF2B5EF4-FFF2-40B4-BE49-F238E27FC236}">
                    <a16:creationId xmlns:a16="http://schemas.microsoft.com/office/drawing/2014/main" id="{A7121D93-E2CD-DB7E-C01F-4E79B434D198}"/>
                  </a:ext>
                </a:extLst>
              </p:cNvPr>
              <p:cNvSpPr/>
              <p:nvPr/>
            </p:nvSpPr>
            <p:spPr>
              <a:xfrm rot="5400000">
                <a:off x="8306277" y="1944112"/>
                <a:ext cx="180466" cy="107048"/>
              </a:xfrm>
              <a:prstGeom prst="triangl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19" name="TextBox 18">
              <a:extLst>
                <a:ext uri="{FF2B5EF4-FFF2-40B4-BE49-F238E27FC236}">
                  <a16:creationId xmlns:a16="http://schemas.microsoft.com/office/drawing/2014/main" id="{A5251C9A-7766-14B0-5BBB-961B6EB2BF6F}"/>
                </a:ext>
              </a:extLst>
            </p:cNvPr>
            <p:cNvSpPr txBox="1"/>
            <p:nvPr/>
          </p:nvSpPr>
          <p:spPr>
            <a:xfrm>
              <a:off x="10126860" y="1816982"/>
              <a:ext cx="537327" cy="535692"/>
            </a:xfrm>
            <a:prstGeom prst="rect">
              <a:avLst/>
            </a:prstGeom>
            <a:noFill/>
          </p:spPr>
          <p:txBody>
            <a:bodyPr wrap="square" lIns="0" tIns="0" rIns="0" bIns="0" rtlCol="0" anchor="ctr">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uLnTx/>
                  <a:uFillTx/>
                  <a:latin typeface="Calibri"/>
                  <a:ea typeface="Calibri"/>
                  <a:cs typeface="Calibri"/>
                  <a:sym typeface="Calibri"/>
                </a:rPr>
                <a:t>01</a:t>
              </a:r>
              <a:endParaRPr kumimoji="0" lang="en-IN" sz="3200" b="1" i="0" u="none" strike="noStrike" kern="0" cap="none" spc="0" normalizeH="0" baseline="0" noProof="0" dirty="0">
                <a:ln>
                  <a:noFill/>
                </a:ln>
                <a:solidFill>
                  <a:srgbClr val="FFFFFF"/>
                </a:solidFill>
                <a:effectLst/>
                <a:uLnTx/>
                <a:uFillTx/>
                <a:latin typeface="Calibri"/>
                <a:ea typeface="Calibri"/>
                <a:cs typeface="Calibri"/>
                <a:sym typeface="Calibri"/>
              </a:endParaRPr>
            </a:p>
          </p:txBody>
        </p:sp>
        <p:grpSp>
          <p:nvGrpSpPr>
            <p:cNvPr id="23" name="Group 22">
              <a:extLst>
                <a:ext uri="{FF2B5EF4-FFF2-40B4-BE49-F238E27FC236}">
                  <a16:creationId xmlns:a16="http://schemas.microsoft.com/office/drawing/2014/main" id="{C1A2E5D2-FF03-3586-81A7-41A269936A7A}"/>
                </a:ext>
              </a:extLst>
            </p:cNvPr>
            <p:cNvGrpSpPr/>
            <p:nvPr/>
          </p:nvGrpSpPr>
          <p:grpSpPr>
            <a:xfrm>
              <a:off x="8582111" y="1799862"/>
              <a:ext cx="1618110" cy="526795"/>
              <a:chOff x="8570043" y="3171819"/>
              <a:chExt cx="2275258" cy="526795"/>
            </a:xfrm>
          </p:grpSpPr>
          <p:sp>
            <p:nvSpPr>
              <p:cNvPr id="20" name="TextBox 19">
                <a:extLst>
                  <a:ext uri="{FF2B5EF4-FFF2-40B4-BE49-F238E27FC236}">
                    <a16:creationId xmlns:a16="http://schemas.microsoft.com/office/drawing/2014/main" id="{32DC898D-0CE0-B60D-A847-E21D4FD2D2E8}"/>
                  </a:ext>
                </a:extLst>
              </p:cNvPr>
              <p:cNvSpPr txBox="1"/>
              <p:nvPr/>
            </p:nvSpPr>
            <p:spPr>
              <a:xfrm>
                <a:off x="8570049" y="3347078"/>
                <a:ext cx="2275252" cy="351536"/>
              </a:xfrm>
              <a:prstGeom prst="rect">
                <a:avLst/>
              </a:prstGeom>
              <a:noFill/>
            </p:spPr>
            <p:txBody>
              <a:bodyPr wrap="square" lIns="0" tIns="0" rIns="0" bIns="0" rtlCol="0" anchor="t">
                <a:noAutofit/>
              </a:body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lang="en-US" sz="900" b="0" i="0" u="none" strike="noStrike" kern="0" cap="none" spc="0" normalizeH="0" baseline="0" noProof="0" dirty="0">
                    <a:ln>
                      <a:noFill/>
                    </a:ln>
                    <a:solidFill>
                      <a:srgbClr val="000000"/>
                    </a:solidFill>
                    <a:effectLst/>
                    <a:uLnTx/>
                    <a:uFillTx/>
                    <a:latin typeface="Calibri"/>
                    <a:ea typeface="Calibri"/>
                    <a:cs typeface="Calibri"/>
                    <a:sym typeface="Calibri"/>
                  </a:rPr>
                  <a:t>Administration manages financial operations, ensuring accurate budgeting, reporting, and fiscal compliance.</a:t>
                </a:r>
                <a:endParaRPr kumimoji="0" lang="en-US" sz="900" b="1"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21" name="TextBox 20">
                <a:extLst>
                  <a:ext uri="{FF2B5EF4-FFF2-40B4-BE49-F238E27FC236}">
                    <a16:creationId xmlns:a16="http://schemas.microsoft.com/office/drawing/2014/main" id="{A4D8A4AA-D9C4-871C-8AC9-23B6C6C75190}"/>
                  </a:ext>
                </a:extLst>
              </p:cNvPr>
              <p:cNvSpPr txBox="1"/>
              <p:nvPr/>
            </p:nvSpPr>
            <p:spPr>
              <a:xfrm>
                <a:off x="8570043" y="3171819"/>
                <a:ext cx="1953460" cy="165370"/>
              </a:xfrm>
              <a:prstGeom prst="rect">
                <a:avLst/>
              </a:prstGeom>
              <a:noFill/>
            </p:spPr>
            <p:txBody>
              <a:bodyPr wrap="square" lIns="0" tIns="0" rIns="0" bIns="0" rtlCol="0" anchor="ctr">
                <a:noAutofit/>
              </a:body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Calibri"/>
                    <a:ea typeface="Calibri"/>
                    <a:cs typeface="Calibri"/>
                    <a:sym typeface="Calibri"/>
                  </a:rPr>
                  <a:t>Administration</a:t>
                </a:r>
              </a:p>
            </p:txBody>
          </p:sp>
        </p:grpSp>
        <p:pic>
          <p:nvPicPr>
            <p:cNvPr id="126" name="Graphic 125" descr="Door Open with solid fill">
              <a:extLst>
                <a:ext uri="{FF2B5EF4-FFF2-40B4-BE49-F238E27FC236}">
                  <a16:creationId xmlns:a16="http://schemas.microsoft.com/office/drawing/2014/main" id="{128B771E-BDD2-FD52-16AC-8EE8269AADF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896522" y="1901466"/>
              <a:ext cx="379619" cy="379619"/>
            </a:xfrm>
            <a:prstGeom prst="rect">
              <a:avLst/>
            </a:prstGeom>
          </p:spPr>
        </p:pic>
      </p:grpSp>
      <p:pic>
        <p:nvPicPr>
          <p:cNvPr id="130" name="Graphic 129" descr="Bullseye with solid fill">
            <a:extLst>
              <a:ext uri="{FF2B5EF4-FFF2-40B4-BE49-F238E27FC236}">
                <a16:creationId xmlns:a16="http://schemas.microsoft.com/office/drawing/2014/main" id="{7D5DB115-836D-D8D1-E981-1474E5C25E5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482292" y="1372791"/>
            <a:ext cx="379619" cy="379619"/>
          </a:xfrm>
          <a:prstGeom prst="rect">
            <a:avLst/>
          </a:prstGeom>
        </p:spPr>
      </p:pic>
      <p:pic>
        <p:nvPicPr>
          <p:cNvPr id="132" name="Graphic 131" descr="Daily calendar with solid fill">
            <a:extLst>
              <a:ext uri="{FF2B5EF4-FFF2-40B4-BE49-F238E27FC236}">
                <a16:creationId xmlns:a16="http://schemas.microsoft.com/office/drawing/2014/main" id="{D39EB0D1-2F0C-963A-12A6-2EBB1518568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693243" y="2546584"/>
            <a:ext cx="379619" cy="379619"/>
          </a:xfrm>
          <a:prstGeom prst="rect">
            <a:avLst/>
          </a:prstGeom>
        </p:spPr>
      </p:pic>
      <p:pic>
        <p:nvPicPr>
          <p:cNvPr id="134" name="Graphic 133" descr="Gears with solid fill">
            <a:extLst>
              <a:ext uri="{FF2B5EF4-FFF2-40B4-BE49-F238E27FC236}">
                <a16:creationId xmlns:a16="http://schemas.microsoft.com/office/drawing/2014/main" id="{A9C7BD74-2ED4-577B-51A5-90424B4996C3}"/>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2698592" y="3746311"/>
            <a:ext cx="379619" cy="379619"/>
          </a:xfrm>
          <a:prstGeom prst="rect">
            <a:avLst/>
          </a:prstGeom>
        </p:spPr>
      </p:pic>
      <p:pic>
        <p:nvPicPr>
          <p:cNvPr id="136" name="Graphic 135" descr="Clipboard Badge with solid fill">
            <a:extLst>
              <a:ext uri="{FF2B5EF4-FFF2-40B4-BE49-F238E27FC236}">
                <a16:creationId xmlns:a16="http://schemas.microsoft.com/office/drawing/2014/main" id="{3A82E193-AC77-462A-6CD1-2BB6437EA5C6}"/>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471650" y="4911682"/>
            <a:ext cx="379619" cy="379619"/>
          </a:xfrm>
          <a:prstGeom prst="rect">
            <a:avLst/>
          </a:prstGeom>
        </p:spPr>
      </p:pic>
      <p:pic>
        <p:nvPicPr>
          <p:cNvPr id="138" name="Graphic 137" descr="Clipboard Checked with solid fill">
            <a:extLst>
              <a:ext uri="{FF2B5EF4-FFF2-40B4-BE49-F238E27FC236}">
                <a16:creationId xmlns:a16="http://schemas.microsoft.com/office/drawing/2014/main" id="{843E8244-C1C3-5E50-AE1D-36F68BBD714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3483373" y="4922078"/>
            <a:ext cx="379619" cy="379619"/>
          </a:xfrm>
          <a:prstGeom prst="rect">
            <a:avLst/>
          </a:prstGeom>
        </p:spPr>
      </p:pic>
    </p:spTree>
    <p:extLst>
      <p:ext uri="{BB962C8B-B14F-4D97-AF65-F5344CB8AC3E}">
        <p14:creationId xmlns:p14="http://schemas.microsoft.com/office/powerpoint/2010/main" val="6864161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6AEB030-A020-E6F1-87B1-BD03244FB41A}"/>
              </a:ext>
            </a:extLst>
          </p:cNvPr>
          <p:cNvSpPr>
            <a:spLocks noGrp="1"/>
          </p:cNvSpPr>
          <p:nvPr>
            <p:ph type="title"/>
          </p:nvPr>
        </p:nvSpPr>
        <p:spPr>
          <a:xfrm>
            <a:off x="0" y="0"/>
            <a:ext cx="10515600" cy="569901"/>
          </a:xfrm>
        </p:spPr>
        <p:txBody>
          <a:bodyPr lIns="45719" tIns="45720" rIns="45719" bIns="45720" anchor="ctr">
            <a:normAutofit fontScale="90000"/>
          </a:bodyPr>
          <a:lstStyle/>
          <a:p>
            <a:r>
              <a:rPr lang="en-US" sz="3600" dirty="0"/>
              <a:t>Strategic Plan</a:t>
            </a:r>
          </a:p>
        </p:txBody>
      </p:sp>
      <p:pic>
        <p:nvPicPr>
          <p:cNvPr id="11" name="Picture 10">
            <a:extLst>
              <a:ext uri="{FF2B5EF4-FFF2-40B4-BE49-F238E27FC236}">
                <a16:creationId xmlns:a16="http://schemas.microsoft.com/office/drawing/2014/main" id="{A92E2E32-2DD2-1963-3BC8-3E0701202776}"/>
              </a:ext>
            </a:extLst>
          </p:cNvPr>
          <p:cNvPicPr>
            <a:picLocks noChangeAspect="1"/>
          </p:cNvPicPr>
          <p:nvPr/>
        </p:nvPicPr>
        <p:blipFill>
          <a:blip r:embed="rId3"/>
          <a:stretch>
            <a:fillRect/>
          </a:stretch>
        </p:blipFill>
        <p:spPr>
          <a:xfrm>
            <a:off x="9505950" y="4419600"/>
            <a:ext cx="2686050" cy="2438400"/>
          </a:xfrm>
          <a:prstGeom prst="rect">
            <a:avLst/>
          </a:prstGeom>
        </p:spPr>
      </p:pic>
      <p:pic>
        <p:nvPicPr>
          <p:cNvPr id="8" name="Picture 7">
            <a:extLst>
              <a:ext uri="{FF2B5EF4-FFF2-40B4-BE49-F238E27FC236}">
                <a16:creationId xmlns:a16="http://schemas.microsoft.com/office/drawing/2014/main" id="{26394F77-79E7-43E2-BDD4-1429B048F26C}"/>
              </a:ext>
            </a:extLst>
          </p:cNvPr>
          <p:cNvPicPr>
            <a:picLocks noChangeAspect="1"/>
          </p:cNvPicPr>
          <p:nvPr/>
        </p:nvPicPr>
        <p:blipFill>
          <a:blip r:embed="rId4"/>
          <a:stretch>
            <a:fillRect/>
          </a:stretch>
        </p:blipFill>
        <p:spPr>
          <a:xfrm>
            <a:off x="40721" y="708144"/>
            <a:ext cx="4895664" cy="5964225"/>
          </a:xfrm>
          <a:prstGeom prst="rect">
            <a:avLst/>
          </a:prstGeom>
        </p:spPr>
      </p:pic>
      <p:pic>
        <p:nvPicPr>
          <p:cNvPr id="12" name="Picture 11">
            <a:extLst>
              <a:ext uri="{FF2B5EF4-FFF2-40B4-BE49-F238E27FC236}">
                <a16:creationId xmlns:a16="http://schemas.microsoft.com/office/drawing/2014/main" id="{509ACFFB-6D61-0C1C-EB90-051D1E8F891B}"/>
              </a:ext>
            </a:extLst>
          </p:cNvPr>
          <p:cNvPicPr>
            <a:picLocks noChangeAspect="1"/>
          </p:cNvPicPr>
          <p:nvPr/>
        </p:nvPicPr>
        <p:blipFill>
          <a:blip r:embed="rId5"/>
          <a:stretch>
            <a:fillRect/>
          </a:stretch>
        </p:blipFill>
        <p:spPr>
          <a:xfrm>
            <a:off x="5012012" y="708144"/>
            <a:ext cx="5032638" cy="6102468"/>
          </a:xfrm>
          <a:prstGeom prst="rect">
            <a:avLst/>
          </a:prstGeom>
        </p:spPr>
      </p:pic>
    </p:spTree>
    <p:extLst>
      <p:ext uri="{BB962C8B-B14F-4D97-AF65-F5344CB8AC3E}">
        <p14:creationId xmlns:p14="http://schemas.microsoft.com/office/powerpoint/2010/main" val="3485319755"/>
      </p:ext>
    </p:extLst>
  </p:cSld>
  <p:clrMapOvr>
    <a:masterClrMapping/>
  </p:clrMapOvr>
  <p:transition spd="med"/>
  <p:extLst>
    <p:ext uri="{6950BFC3-D8DA-4A85-94F7-54DA5524770B}">
      <p188:commentRel xmlns:p188="http://schemas.microsoft.com/office/powerpoint/2018/8/main" r:id="rId2"/>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25">
            <a:extLst>
              <a:ext uri="{FF2B5EF4-FFF2-40B4-BE49-F238E27FC236}">
                <a16:creationId xmlns:a16="http://schemas.microsoft.com/office/drawing/2014/main" id="{1F79ACAC-FE91-25F5-AC21-999BE87AEDB9}"/>
              </a:ext>
            </a:extLst>
          </p:cNvPr>
          <p:cNvSpPr>
            <a:spLocks noGrp="1"/>
          </p:cNvSpPr>
          <p:nvPr>
            <p:ph type="title"/>
          </p:nvPr>
        </p:nvSpPr>
        <p:spPr>
          <a:xfrm>
            <a:off x="3359" y="-365080"/>
            <a:ext cx="10515600" cy="1325563"/>
          </a:xfrm>
        </p:spPr>
        <p:txBody>
          <a:bodyPr/>
          <a:lstStyle/>
          <a:p>
            <a:r>
              <a:rPr lang="en-US" dirty="0"/>
              <a:t>2025 Goals</a:t>
            </a:r>
          </a:p>
        </p:txBody>
      </p:sp>
      <p:grpSp>
        <p:nvGrpSpPr>
          <p:cNvPr id="78" name="Group 77">
            <a:extLst>
              <a:ext uri="{FF2B5EF4-FFF2-40B4-BE49-F238E27FC236}">
                <a16:creationId xmlns:a16="http://schemas.microsoft.com/office/drawing/2014/main" id="{427D894A-9CA6-B3ED-4937-260D15725FAD}"/>
              </a:ext>
            </a:extLst>
          </p:cNvPr>
          <p:cNvGrpSpPr/>
          <p:nvPr/>
        </p:nvGrpSpPr>
        <p:grpSpPr>
          <a:xfrm>
            <a:off x="1027989" y="4073280"/>
            <a:ext cx="2025578" cy="1116897"/>
            <a:chOff x="1517580" y="4445251"/>
            <a:chExt cx="2025578" cy="1116897"/>
          </a:xfrm>
        </p:grpSpPr>
        <p:sp>
          <p:nvSpPr>
            <p:cNvPr id="74" name="Freeform: Shape 73">
              <a:extLst>
                <a:ext uri="{FF2B5EF4-FFF2-40B4-BE49-F238E27FC236}">
                  <a16:creationId xmlns:a16="http://schemas.microsoft.com/office/drawing/2014/main" id="{83498C95-1CCB-E46C-C552-50C51C55E67D}"/>
                </a:ext>
              </a:extLst>
            </p:cNvPr>
            <p:cNvSpPr/>
            <p:nvPr/>
          </p:nvSpPr>
          <p:spPr>
            <a:xfrm>
              <a:off x="1517580" y="4748876"/>
              <a:ext cx="2025464" cy="813272"/>
            </a:xfrm>
            <a:custGeom>
              <a:avLst/>
              <a:gdLst>
                <a:gd name="csX0" fmla="*/ 1218144 w 2025464"/>
                <a:gd name="csY0" fmla="*/ 784214 h 813272"/>
                <a:gd name="csX1" fmla="*/ 2001428 w 2025464"/>
                <a:gd name="csY1" fmla="*/ 329287 h 813272"/>
                <a:gd name="csX2" fmla="*/ 1988044 w 2025464"/>
                <a:gd name="csY2" fmla="*/ 240687 h 813272"/>
                <a:gd name="csX3" fmla="*/ 958746 w 2025464"/>
                <a:gd name="csY3" fmla="*/ 4858 h 813272"/>
                <a:gd name="csX4" fmla="*/ 820246 w 2025464"/>
                <a:gd name="csY4" fmla="*/ 25226 h 813272"/>
                <a:gd name="csX5" fmla="*/ 24450 w 2025464"/>
                <a:gd name="csY5" fmla="*/ 476807 h 813272"/>
                <a:gd name="csX6" fmla="*/ 37107 w 2025464"/>
                <a:gd name="csY6" fmla="*/ 565552 h 813272"/>
                <a:gd name="csX7" fmla="*/ 1060585 w 2025464"/>
                <a:gd name="csY7" fmla="*/ 807492 h 813272"/>
                <a:gd name="csX8" fmla="*/ 1218144 w 2025464"/>
                <a:gd name="csY8" fmla="*/ 784214 h 8132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025464" h="813272">
                  <a:moveTo>
                    <a:pt x="1218144" y="784214"/>
                  </a:moveTo>
                  <a:lnTo>
                    <a:pt x="2001428" y="329287"/>
                  </a:lnTo>
                  <a:cubicBezTo>
                    <a:pt x="2039254" y="307319"/>
                    <a:pt x="2030671" y="250435"/>
                    <a:pt x="1988044" y="240687"/>
                  </a:cubicBezTo>
                  <a:lnTo>
                    <a:pt x="958746" y="4858"/>
                  </a:lnTo>
                  <a:cubicBezTo>
                    <a:pt x="911610" y="-5908"/>
                    <a:pt x="862291" y="1366"/>
                    <a:pt x="820246" y="25226"/>
                  </a:cubicBezTo>
                  <a:lnTo>
                    <a:pt x="24450" y="476807"/>
                  </a:lnTo>
                  <a:cubicBezTo>
                    <a:pt x="-13667" y="498484"/>
                    <a:pt x="-5520" y="555514"/>
                    <a:pt x="37107" y="565552"/>
                  </a:cubicBezTo>
                  <a:lnTo>
                    <a:pt x="1060585" y="807492"/>
                  </a:lnTo>
                  <a:cubicBezTo>
                    <a:pt x="1114123" y="820149"/>
                    <a:pt x="1170571" y="811856"/>
                    <a:pt x="1218144" y="784214"/>
                  </a:cubicBezTo>
                  <a:close/>
                </a:path>
              </a:pathLst>
            </a:custGeom>
            <a:gradFill>
              <a:gsLst>
                <a:gs pos="0">
                  <a:schemeClr val="bg1">
                    <a:lumMod val="95000"/>
                  </a:schemeClr>
                </a:gs>
                <a:gs pos="100000">
                  <a:schemeClr val="bg1">
                    <a:lumMod val="75000"/>
                  </a:schemeClr>
                </a:gs>
              </a:gsLst>
              <a:lin ang="0" scaled="1"/>
            </a:gradFill>
            <a:ln w="14527" cap="flat">
              <a:noFill/>
              <a:prstDash val="solid"/>
              <a:miter/>
            </a:ln>
          </p:spPr>
          <p:txBody>
            <a:bodyPr/>
            <a:lstStyle/>
            <a:p>
              <a:endParaRPr lang="en-US"/>
            </a:p>
          </p:txBody>
        </p:sp>
        <p:grpSp>
          <p:nvGrpSpPr>
            <p:cNvPr id="75" name="Graphic 71">
              <a:extLst>
                <a:ext uri="{FF2B5EF4-FFF2-40B4-BE49-F238E27FC236}">
                  <a16:creationId xmlns:a16="http://schemas.microsoft.com/office/drawing/2014/main" id="{08E41162-6B7A-3543-904E-30C8592CA5EC}"/>
                </a:ext>
              </a:extLst>
            </p:cNvPr>
            <p:cNvGrpSpPr/>
            <p:nvPr/>
          </p:nvGrpSpPr>
          <p:grpSpPr>
            <a:xfrm>
              <a:off x="1517580" y="4445251"/>
              <a:ext cx="2025578" cy="908127"/>
              <a:chOff x="1517580" y="4445251"/>
              <a:chExt cx="2025578" cy="908127"/>
            </a:xfrm>
          </p:grpSpPr>
          <p:sp>
            <p:nvSpPr>
              <p:cNvPr id="76" name="Freeform: Shape 75">
                <a:extLst>
                  <a:ext uri="{FF2B5EF4-FFF2-40B4-BE49-F238E27FC236}">
                    <a16:creationId xmlns:a16="http://schemas.microsoft.com/office/drawing/2014/main" id="{C26C0375-5B01-A160-3750-83A2EF84A750}"/>
                  </a:ext>
                </a:extLst>
              </p:cNvPr>
              <p:cNvSpPr/>
              <p:nvPr/>
            </p:nvSpPr>
            <p:spPr>
              <a:xfrm>
                <a:off x="1517589" y="4539961"/>
                <a:ext cx="2025570" cy="813417"/>
              </a:xfrm>
              <a:custGeom>
                <a:avLst/>
                <a:gdLst>
                  <a:gd name="csX0" fmla="*/ 2025134 w 2025570"/>
                  <a:gd name="csY0" fmla="*/ 282441 h 813417"/>
                  <a:gd name="csX1" fmla="*/ 2025570 w 2025570"/>
                  <a:gd name="csY1" fmla="*/ 279677 h 813417"/>
                  <a:gd name="csX2" fmla="*/ 2025570 w 2025570"/>
                  <a:gd name="csY2" fmla="*/ 193114 h 813417"/>
                  <a:gd name="csX3" fmla="*/ 1808799 w 2025570"/>
                  <a:gd name="csY3" fmla="*/ 174056 h 813417"/>
                  <a:gd name="csX4" fmla="*/ 1737221 w 2025570"/>
                  <a:gd name="csY4" fmla="*/ 183221 h 813417"/>
                  <a:gd name="csX5" fmla="*/ 958738 w 2025570"/>
                  <a:gd name="csY5" fmla="*/ 4858 h 813417"/>
                  <a:gd name="csX6" fmla="*/ 820237 w 2025570"/>
                  <a:gd name="csY6" fmla="*/ 25226 h 813417"/>
                  <a:gd name="csX7" fmla="*/ 160905 w 2025570"/>
                  <a:gd name="csY7" fmla="*/ 399555 h 813417"/>
                  <a:gd name="csX8" fmla="*/ 0 w 2025570"/>
                  <a:gd name="csY8" fmla="*/ 424142 h 813417"/>
                  <a:gd name="csX9" fmla="*/ 0 w 2025570"/>
                  <a:gd name="csY9" fmla="*/ 514633 h 813417"/>
                  <a:gd name="csX10" fmla="*/ 145 w 2025570"/>
                  <a:gd name="csY10" fmla="*/ 515797 h 813417"/>
                  <a:gd name="csX11" fmla="*/ 37098 w 2025570"/>
                  <a:gd name="csY11" fmla="*/ 565698 h 813417"/>
                  <a:gd name="csX12" fmla="*/ 1060577 w 2025570"/>
                  <a:gd name="csY12" fmla="*/ 807637 h 813417"/>
                  <a:gd name="csX13" fmla="*/ 1218135 w 2025570"/>
                  <a:gd name="csY13" fmla="*/ 784360 h 813417"/>
                  <a:gd name="csX14" fmla="*/ 2001420 w 2025570"/>
                  <a:gd name="csY14" fmla="*/ 329432 h 813417"/>
                  <a:gd name="csX15" fmla="*/ 2024988 w 2025570"/>
                  <a:gd name="csY15" fmla="*/ 282441 h 81341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2025570" h="813417">
                    <a:moveTo>
                      <a:pt x="2025134" y="282441"/>
                    </a:moveTo>
                    <a:cubicBezTo>
                      <a:pt x="2025279" y="281568"/>
                      <a:pt x="2025570" y="280550"/>
                      <a:pt x="2025570" y="279677"/>
                    </a:cubicBezTo>
                    <a:lnTo>
                      <a:pt x="2025570" y="193114"/>
                    </a:lnTo>
                    <a:cubicBezTo>
                      <a:pt x="2025570" y="193114"/>
                      <a:pt x="1808799" y="174056"/>
                      <a:pt x="1808799" y="174056"/>
                    </a:cubicBezTo>
                    <a:lnTo>
                      <a:pt x="1737221" y="183221"/>
                    </a:lnTo>
                    <a:lnTo>
                      <a:pt x="958738" y="4858"/>
                    </a:lnTo>
                    <a:cubicBezTo>
                      <a:pt x="911601" y="-5908"/>
                      <a:pt x="862282" y="1366"/>
                      <a:pt x="820237" y="25226"/>
                    </a:cubicBezTo>
                    <a:lnTo>
                      <a:pt x="160905" y="399555"/>
                    </a:lnTo>
                    <a:lnTo>
                      <a:pt x="0" y="424142"/>
                    </a:lnTo>
                    <a:lnTo>
                      <a:pt x="0" y="514633"/>
                    </a:lnTo>
                    <a:cubicBezTo>
                      <a:pt x="0" y="514633"/>
                      <a:pt x="145" y="515360"/>
                      <a:pt x="145" y="515797"/>
                    </a:cubicBezTo>
                    <a:cubicBezTo>
                      <a:pt x="-1018" y="537474"/>
                      <a:pt x="11930" y="559733"/>
                      <a:pt x="37098" y="565698"/>
                    </a:cubicBezTo>
                    <a:lnTo>
                      <a:pt x="1060577" y="807637"/>
                    </a:lnTo>
                    <a:cubicBezTo>
                      <a:pt x="1114115" y="820294"/>
                      <a:pt x="1170562" y="812002"/>
                      <a:pt x="1218135" y="784360"/>
                    </a:cubicBezTo>
                    <a:lnTo>
                      <a:pt x="2001420" y="329432"/>
                    </a:lnTo>
                    <a:cubicBezTo>
                      <a:pt x="2019605" y="318812"/>
                      <a:pt x="2027025" y="300190"/>
                      <a:pt x="2024988" y="282441"/>
                    </a:cubicBezTo>
                    <a:close/>
                  </a:path>
                </a:pathLst>
              </a:custGeom>
              <a:gradFill>
                <a:gsLst>
                  <a:gs pos="0">
                    <a:schemeClr val="bg1">
                      <a:lumMod val="85000"/>
                    </a:schemeClr>
                  </a:gs>
                  <a:gs pos="100000">
                    <a:schemeClr val="bg1">
                      <a:lumMod val="65000"/>
                    </a:schemeClr>
                  </a:gs>
                </a:gsLst>
                <a:lin ang="0" scaled="1"/>
              </a:gradFill>
              <a:ln w="14527" cap="flat">
                <a:noFill/>
                <a:prstDash val="solid"/>
                <a:miter/>
              </a:ln>
            </p:spPr>
            <p:txBody>
              <a:bodyPr/>
              <a:lstStyle/>
              <a:p>
                <a:endParaRPr lang="en-US"/>
              </a:p>
            </p:txBody>
          </p:sp>
          <p:sp>
            <p:nvSpPr>
              <p:cNvPr id="77" name="Freeform: Shape 76">
                <a:extLst>
                  <a:ext uri="{FF2B5EF4-FFF2-40B4-BE49-F238E27FC236}">
                    <a16:creationId xmlns:a16="http://schemas.microsoft.com/office/drawing/2014/main" id="{7955F110-3E26-C454-7206-972C0B8D0D8C}"/>
                  </a:ext>
                </a:extLst>
              </p:cNvPr>
              <p:cNvSpPr/>
              <p:nvPr/>
            </p:nvSpPr>
            <p:spPr>
              <a:xfrm>
                <a:off x="1517580" y="4445251"/>
                <a:ext cx="2025464" cy="813272"/>
              </a:xfrm>
              <a:custGeom>
                <a:avLst/>
                <a:gdLst>
                  <a:gd name="csX0" fmla="*/ 1218144 w 2025464"/>
                  <a:gd name="csY0" fmla="*/ 784214 h 813272"/>
                  <a:gd name="csX1" fmla="*/ 2001428 w 2025464"/>
                  <a:gd name="csY1" fmla="*/ 329287 h 813272"/>
                  <a:gd name="csX2" fmla="*/ 1988044 w 2025464"/>
                  <a:gd name="csY2" fmla="*/ 240687 h 813272"/>
                  <a:gd name="csX3" fmla="*/ 958746 w 2025464"/>
                  <a:gd name="csY3" fmla="*/ 4858 h 813272"/>
                  <a:gd name="csX4" fmla="*/ 820246 w 2025464"/>
                  <a:gd name="csY4" fmla="*/ 25226 h 813272"/>
                  <a:gd name="csX5" fmla="*/ 24450 w 2025464"/>
                  <a:gd name="csY5" fmla="*/ 476807 h 813272"/>
                  <a:gd name="csX6" fmla="*/ 37107 w 2025464"/>
                  <a:gd name="csY6" fmla="*/ 565552 h 813272"/>
                  <a:gd name="csX7" fmla="*/ 1060585 w 2025464"/>
                  <a:gd name="csY7" fmla="*/ 807492 h 813272"/>
                  <a:gd name="csX8" fmla="*/ 1218144 w 2025464"/>
                  <a:gd name="csY8" fmla="*/ 784214 h 8132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025464" h="813272">
                    <a:moveTo>
                      <a:pt x="1218144" y="784214"/>
                    </a:moveTo>
                    <a:lnTo>
                      <a:pt x="2001428" y="329287"/>
                    </a:lnTo>
                    <a:cubicBezTo>
                      <a:pt x="2039254" y="307319"/>
                      <a:pt x="2030671" y="250435"/>
                      <a:pt x="1988044" y="240687"/>
                    </a:cubicBezTo>
                    <a:lnTo>
                      <a:pt x="958746" y="4858"/>
                    </a:lnTo>
                    <a:cubicBezTo>
                      <a:pt x="911610" y="-5908"/>
                      <a:pt x="862291" y="1366"/>
                      <a:pt x="820246" y="25226"/>
                    </a:cubicBezTo>
                    <a:lnTo>
                      <a:pt x="24450" y="476807"/>
                    </a:lnTo>
                    <a:cubicBezTo>
                      <a:pt x="-13667" y="498484"/>
                      <a:pt x="-5520" y="555514"/>
                      <a:pt x="37107" y="565552"/>
                    </a:cubicBezTo>
                    <a:lnTo>
                      <a:pt x="1060585" y="807492"/>
                    </a:lnTo>
                    <a:cubicBezTo>
                      <a:pt x="1114123" y="820149"/>
                      <a:pt x="1170571" y="811856"/>
                      <a:pt x="1218144" y="784214"/>
                    </a:cubicBezTo>
                    <a:close/>
                  </a:path>
                </a:pathLst>
              </a:custGeom>
              <a:gradFill flip="none" rotWithShape="1">
                <a:gsLst>
                  <a:gs pos="0">
                    <a:schemeClr val="bg1"/>
                  </a:gs>
                  <a:gs pos="100000">
                    <a:schemeClr val="bg1">
                      <a:lumMod val="85000"/>
                    </a:schemeClr>
                  </a:gs>
                </a:gsLst>
                <a:lin ang="0" scaled="1"/>
                <a:tileRect/>
              </a:gradFill>
              <a:ln w="14527" cap="flat">
                <a:noFill/>
                <a:prstDash val="solid"/>
                <a:miter/>
              </a:ln>
            </p:spPr>
            <p:txBody>
              <a:bodyPr/>
              <a:lstStyle/>
              <a:p>
                <a:endParaRPr lang="en-US"/>
              </a:p>
            </p:txBody>
          </p:sp>
        </p:grpSp>
      </p:grpSp>
      <p:sp>
        <p:nvSpPr>
          <p:cNvPr id="27" name="Oval 26">
            <a:extLst>
              <a:ext uri="{FF2B5EF4-FFF2-40B4-BE49-F238E27FC236}">
                <a16:creationId xmlns:a16="http://schemas.microsoft.com/office/drawing/2014/main" id="{B653DD11-3396-1970-7CDE-BB6EE4554AF3}"/>
              </a:ext>
            </a:extLst>
          </p:cNvPr>
          <p:cNvSpPr/>
          <p:nvPr/>
        </p:nvSpPr>
        <p:spPr>
          <a:xfrm>
            <a:off x="1609032" y="4261818"/>
            <a:ext cx="934467" cy="396923"/>
          </a:xfrm>
          <a:prstGeom prst="ellipse">
            <a:avLst/>
          </a:prstGeom>
          <a:gradFill flip="none" rotWithShape="1">
            <a:gsLst>
              <a:gs pos="0">
                <a:schemeClr val="tx1">
                  <a:alpha val="45000"/>
                </a:schemeClr>
              </a:gs>
              <a:gs pos="100000">
                <a:schemeClr val="tx1">
                  <a:alpha val="0"/>
                </a:schemeClr>
              </a:gs>
            </a:gsLst>
            <a:path path="shape">
              <a:fillToRect l="50000" t="50000" r="50000" b="50000"/>
            </a:path>
            <a:tileRect/>
          </a:gradFill>
          <a:ln w="25400" cap="flat" cmpd="sng" algn="ctr">
            <a:noFill/>
            <a:prstDash val="solid"/>
          </a:ln>
          <a:effectLst/>
        </p:spPr>
        <p:txBody>
          <a:bodyPr lIns="91436" tIns="45719" rIns="91436" bIns="45719" rtlCol="0" anchor="ctr"/>
          <a:lstStyle/>
          <a:p>
            <a:pPr algn="ctr" defTabSz="914361">
              <a:defRPr/>
            </a:pPr>
            <a:endParaRPr lang="en-US" sz="1900">
              <a:solidFill>
                <a:sysClr val="window" lastClr="FFFFFF"/>
              </a:solidFill>
              <a:latin typeface="Calibri"/>
            </a:endParaRPr>
          </a:p>
        </p:txBody>
      </p:sp>
      <p:grpSp>
        <p:nvGrpSpPr>
          <p:cNvPr id="59" name="Graphic 7">
            <a:extLst>
              <a:ext uri="{FF2B5EF4-FFF2-40B4-BE49-F238E27FC236}">
                <a16:creationId xmlns:a16="http://schemas.microsoft.com/office/drawing/2014/main" id="{BA14AA4E-2E5F-1ECB-2E2D-2403682EC7D5}"/>
              </a:ext>
            </a:extLst>
          </p:cNvPr>
          <p:cNvGrpSpPr/>
          <p:nvPr/>
        </p:nvGrpSpPr>
        <p:grpSpPr>
          <a:xfrm>
            <a:off x="1526464" y="3204924"/>
            <a:ext cx="844051" cy="1329024"/>
            <a:chOff x="1773932" y="4774053"/>
            <a:chExt cx="570261" cy="897921"/>
          </a:xfrm>
        </p:grpSpPr>
        <p:sp>
          <p:nvSpPr>
            <p:cNvPr id="60" name="Freeform: Shape 59">
              <a:extLst>
                <a:ext uri="{FF2B5EF4-FFF2-40B4-BE49-F238E27FC236}">
                  <a16:creationId xmlns:a16="http://schemas.microsoft.com/office/drawing/2014/main" id="{5EF87FDC-801D-8BBB-4C39-E8CC9348FE44}"/>
                </a:ext>
              </a:extLst>
            </p:cNvPr>
            <p:cNvSpPr/>
            <p:nvPr/>
          </p:nvSpPr>
          <p:spPr>
            <a:xfrm>
              <a:off x="1773932" y="4890925"/>
              <a:ext cx="274891" cy="152111"/>
            </a:xfrm>
            <a:custGeom>
              <a:avLst/>
              <a:gdLst>
                <a:gd name="csX0" fmla="*/ 44768 w 274891"/>
                <a:gd name="csY0" fmla="*/ 140017 h 152111"/>
                <a:gd name="csX1" fmla="*/ 0 w 274891"/>
                <a:gd name="csY1" fmla="*/ 100489 h 152111"/>
                <a:gd name="csX2" fmla="*/ 208312 w 274891"/>
                <a:gd name="csY2" fmla="*/ 0 h 152111"/>
                <a:gd name="csX3" fmla="*/ 274892 w 274891"/>
                <a:gd name="csY3" fmla="*/ 34766 h 152111"/>
                <a:gd name="csX4" fmla="*/ 44768 w 274891"/>
                <a:gd name="csY4" fmla="*/ 140017 h 152111"/>
              </a:gdLst>
              <a:ahLst/>
              <a:cxnLst>
                <a:cxn ang="0">
                  <a:pos x="csX0" y="csY0"/>
                </a:cxn>
                <a:cxn ang="0">
                  <a:pos x="csX1" y="csY1"/>
                </a:cxn>
                <a:cxn ang="0">
                  <a:pos x="csX2" y="csY2"/>
                </a:cxn>
                <a:cxn ang="0">
                  <a:pos x="csX3" y="csY3"/>
                </a:cxn>
                <a:cxn ang="0">
                  <a:pos x="csX4" y="csY4"/>
                </a:cxn>
              </a:cxnLst>
              <a:rect l="l" t="t" r="r" b="b"/>
              <a:pathLst>
                <a:path w="274891" h="152111">
                  <a:moveTo>
                    <a:pt x="44768" y="140017"/>
                  </a:moveTo>
                  <a:lnTo>
                    <a:pt x="0" y="100489"/>
                  </a:lnTo>
                  <a:lnTo>
                    <a:pt x="208312" y="0"/>
                  </a:lnTo>
                  <a:lnTo>
                    <a:pt x="274892" y="34766"/>
                  </a:lnTo>
                  <a:cubicBezTo>
                    <a:pt x="274892" y="34766"/>
                    <a:pt x="258128" y="196882"/>
                    <a:pt x="44768" y="140017"/>
                  </a:cubicBezTo>
                  <a:close/>
                </a:path>
              </a:pathLst>
            </a:custGeom>
            <a:solidFill>
              <a:schemeClr val="accent1">
                <a:lumMod val="60000"/>
                <a:lumOff val="40000"/>
              </a:schemeClr>
            </a:solidFill>
            <a:ln w="9525" cap="flat">
              <a:noFill/>
              <a:prstDash val="solid"/>
              <a:miter/>
            </a:ln>
          </p:spPr>
          <p:txBody>
            <a:bodyPr/>
            <a:lstStyle/>
            <a:p>
              <a:endParaRPr lang="en-IN"/>
            </a:p>
          </p:txBody>
        </p:sp>
        <p:sp>
          <p:nvSpPr>
            <p:cNvPr id="61" name="Freeform: Shape 60">
              <a:extLst>
                <a:ext uri="{FF2B5EF4-FFF2-40B4-BE49-F238E27FC236}">
                  <a16:creationId xmlns:a16="http://schemas.microsoft.com/office/drawing/2014/main" id="{B17C6017-3AA7-84C1-FDAF-18C996F4D072}"/>
                </a:ext>
              </a:extLst>
            </p:cNvPr>
            <p:cNvSpPr/>
            <p:nvPr/>
          </p:nvSpPr>
          <p:spPr>
            <a:xfrm>
              <a:off x="2095400" y="4810057"/>
              <a:ext cx="248792" cy="861917"/>
            </a:xfrm>
            <a:custGeom>
              <a:avLst/>
              <a:gdLst>
                <a:gd name="csX0" fmla="*/ 25146 w 248792"/>
                <a:gd name="csY0" fmla="*/ 142589 h 861917"/>
                <a:gd name="csX1" fmla="*/ 45625 w 248792"/>
                <a:gd name="csY1" fmla="*/ 100679 h 861917"/>
                <a:gd name="csX2" fmla="*/ 119253 w 248792"/>
                <a:gd name="csY2" fmla="*/ 33623 h 861917"/>
                <a:gd name="csX3" fmla="*/ 248793 w 248792"/>
                <a:gd name="csY3" fmla="*/ 0 h 861917"/>
                <a:gd name="csX4" fmla="*/ 248793 w 248792"/>
                <a:gd name="csY4" fmla="*/ 764096 h 861917"/>
                <a:gd name="csX5" fmla="*/ 45625 w 248792"/>
                <a:gd name="csY5" fmla="*/ 861917 h 861917"/>
                <a:gd name="csX6" fmla="*/ 0 w 248792"/>
                <a:gd name="csY6" fmla="*/ 825627 h 861917"/>
                <a:gd name="csX7" fmla="*/ 25146 w 248792"/>
                <a:gd name="csY7" fmla="*/ 142589 h 86191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248792" h="861917">
                  <a:moveTo>
                    <a:pt x="25146" y="142589"/>
                  </a:moveTo>
                  <a:lnTo>
                    <a:pt x="45625" y="100679"/>
                  </a:lnTo>
                  <a:lnTo>
                    <a:pt x="119253" y="33623"/>
                  </a:lnTo>
                  <a:lnTo>
                    <a:pt x="248793" y="0"/>
                  </a:lnTo>
                  <a:lnTo>
                    <a:pt x="248793" y="764096"/>
                  </a:lnTo>
                  <a:lnTo>
                    <a:pt x="45625" y="861917"/>
                  </a:lnTo>
                  <a:lnTo>
                    <a:pt x="0" y="825627"/>
                  </a:lnTo>
                  <a:lnTo>
                    <a:pt x="25146" y="142589"/>
                  </a:lnTo>
                  <a:close/>
                </a:path>
              </a:pathLst>
            </a:custGeom>
            <a:solidFill>
              <a:schemeClr val="accent1">
                <a:lumMod val="75000"/>
              </a:schemeClr>
            </a:solidFill>
            <a:ln w="9525" cap="flat">
              <a:noFill/>
              <a:prstDash val="solid"/>
              <a:miter/>
            </a:ln>
          </p:spPr>
          <p:txBody>
            <a:bodyPr/>
            <a:lstStyle/>
            <a:p>
              <a:endParaRPr lang="en-IN"/>
            </a:p>
          </p:txBody>
        </p:sp>
        <p:sp>
          <p:nvSpPr>
            <p:cNvPr id="62" name="Freeform: Shape 61">
              <a:extLst>
                <a:ext uri="{FF2B5EF4-FFF2-40B4-BE49-F238E27FC236}">
                  <a16:creationId xmlns:a16="http://schemas.microsoft.com/office/drawing/2014/main" id="{FE270312-9E01-4FF4-736F-FDD90F19C3D3}"/>
                </a:ext>
              </a:extLst>
            </p:cNvPr>
            <p:cNvSpPr/>
            <p:nvPr/>
          </p:nvSpPr>
          <p:spPr>
            <a:xfrm>
              <a:off x="1986339" y="4774053"/>
              <a:ext cx="357854" cy="162782"/>
            </a:xfrm>
            <a:custGeom>
              <a:avLst/>
              <a:gdLst>
                <a:gd name="csX0" fmla="*/ 130493 w 357854"/>
                <a:gd name="csY0" fmla="*/ 162782 h 162782"/>
                <a:gd name="csX1" fmla="*/ 154686 w 357854"/>
                <a:gd name="csY1" fmla="*/ 136684 h 162782"/>
                <a:gd name="csX2" fmla="*/ 357854 w 357854"/>
                <a:gd name="csY2" fmla="*/ 36004 h 162782"/>
                <a:gd name="csX3" fmla="*/ 195739 w 357854"/>
                <a:gd name="csY3" fmla="*/ 0 h 162782"/>
                <a:gd name="csX4" fmla="*/ 0 w 357854"/>
                <a:gd name="csY4" fmla="*/ 94869 h 162782"/>
                <a:gd name="csX5" fmla="*/ 130493 w 357854"/>
                <a:gd name="csY5" fmla="*/ 162782 h 162782"/>
              </a:gdLst>
              <a:ahLst/>
              <a:cxnLst>
                <a:cxn ang="0">
                  <a:pos x="csX0" y="csY0"/>
                </a:cxn>
                <a:cxn ang="0">
                  <a:pos x="csX1" y="csY1"/>
                </a:cxn>
                <a:cxn ang="0">
                  <a:pos x="csX2" y="csY2"/>
                </a:cxn>
                <a:cxn ang="0">
                  <a:pos x="csX3" y="csY3"/>
                </a:cxn>
                <a:cxn ang="0">
                  <a:pos x="csX4" y="csY4"/>
                </a:cxn>
                <a:cxn ang="0">
                  <a:pos x="csX5" y="csY5"/>
                </a:cxn>
              </a:cxnLst>
              <a:rect l="l" t="t" r="r" b="b"/>
              <a:pathLst>
                <a:path w="357854" h="162782">
                  <a:moveTo>
                    <a:pt x="130493" y="162782"/>
                  </a:moveTo>
                  <a:lnTo>
                    <a:pt x="154686" y="136684"/>
                  </a:lnTo>
                  <a:lnTo>
                    <a:pt x="357854" y="36004"/>
                  </a:lnTo>
                  <a:lnTo>
                    <a:pt x="195739" y="0"/>
                  </a:lnTo>
                  <a:lnTo>
                    <a:pt x="0" y="94869"/>
                  </a:lnTo>
                  <a:lnTo>
                    <a:pt x="130493" y="162782"/>
                  </a:lnTo>
                  <a:close/>
                </a:path>
              </a:pathLst>
            </a:custGeom>
            <a:solidFill>
              <a:schemeClr val="accent1">
                <a:lumMod val="60000"/>
                <a:lumOff val="40000"/>
              </a:schemeClr>
            </a:solidFill>
            <a:ln w="9525" cap="flat">
              <a:noFill/>
              <a:prstDash val="solid"/>
              <a:miter/>
            </a:ln>
          </p:spPr>
          <p:txBody>
            <a:bodyPr/>
            <a:lstStyle/>
            <a:p>
              <a:endParaRPr lang="en-IN"/>
            </a:p>
          </p:txBody>
        </p:sp>
        <p:sp>
          <p:nvSpPr>
            <p:cNvPr id="63" name="Freeform: Shape 62">
              <a:extLst>
                <a:ext uri="{FF2B5EF4-FFF2-40B4-BE49-F238E27FC236}">
                  <a16:creationId xmlns:a16="http://schemas.microsoft.com/office/drawing/2014/main" id="{7F257B52-EAD4-8F07-9900-CEA7E954A3A3}"/>
                </a:ext>
              </a:extLst>
            </p:cNvPr>
            <p:cNvSpPr/>
            <p:nvPr/>
          </p:nvSpPr>
          <p:spPr>
            <a:xfrm>
              <a:off x="1773932" y="4868922"/>
              <a:ext cx="367093" cy="803052"/>
            </a:xfrm>
            <a:custGeom>
              <a:avLst/>
              <a:gdLst>
                <a:gd name="csX0" fmla="*/ 0 w 367093"/>
                <a:gd name="csY0" fmla="*/ 122491 h 803052"/>
                <a:gd name="csX1" fmla="*/ 212408 w 367093"/>
                <a:gd name="csY1" fmla="*/ 0 h 803052"/>
                <a:gd name="csX2" fmla="*/ 367094 w 367093"/>
                <a:gd name="csY2" fmla="*/ 41815 h 803052"/>
                <a:gd name="csX3" fmla="*/ 367094 w 367093"/>
                <a:gd name="csY3" fmla="*/ 803053 h 803052"/>
                <a:gd name="csX4" fmla="*/ 171450 w 367093"/>
                <a:gd name="csY4" fmla="*/ 766667 h 803052"/>
                <a:gd name="csX5" fmla="*/ 171450 w 367093"/>
                <a:gd name="csY5" fmla="*/ 318516 h 803052"/>
                <a:gd name="csX6" fmla="*/ 0 w 367093"/>
                <a:gd name="csY6" fmla="*/ 286798 h 803052"/>
                <a:gd name="csX7" fmla="*/ 0 w 367093"/>
                <a:gd name="csY7" fmla="*/ 122396 h 80305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367093" h="803052">
                  <a:moveTo>
                    <a:pt x="0" y="122491"/>
                  </a:moveTo>
                  <a:cubicBezTo>
                    <a:pt x="0" y="122491"/>
                    <a:pt x="185071" y="189929"/>
                    <a:pt x="212408" y="0"/>
                  </a:cubicBezTo>
                  <a:lnTo>
                    <a:pt x="367094" y="41815"/>
                  </a:lnTo>
                  <a:lnTo>
                    <a:pt x="367094" y="803053"/>
                  </a:lnTo>
                  <a:lnTo>
                    <a:pt x="171450" y="766667"/>
                  </a:lnTo>
                  <a:lnTo>
                    <a:pt x="171450" y="318516"/>
                  </a:lnTo>
                  <a:lnTo>
                    <a:pt x="0" y="286798"/>
                  </a:lnTo>
                  <a:lnTo>
                    <a:pt x="0" y="122396"/>
                  </a:lnTo>
                  <a:close/>
                </a:path>
              </a:pathLst>
            </a:custGeom>
            <a:solidFill>
              <a:schemeClr val="accent1"/>
            </a:solidFill>
            <a:ln w="9525" cap="flat">
              <a:noFill/>
              <a:prstDash val="solid"/>
              <a:miter/>
            </a:ln>
          </p:spPr>
          <p:txBody>
            <a:bodyPr/>
            <a:lstStyle/>
            <a:p>
              <a:endParaRPr lang="en-IN"/>
            </a:p>
          </p:txBody>
        </p:sp>
      </p:grpSp>
      <p:cxnSp>
        <p:nvCxnSpPr>
          <p:cNvPr id="109" name="Straight Connector 108">
            <a:extLst>
              <a:ext uri="{FF2B5EF4-FFF2-40B4-BE49-F238E27FC236}">
                <a16:creationId xmlns:a16="http://schemas.microsoft.com/office/drawing/2014/main" id="{7AAB3A81-BFF9-AC01-31A1-5B1CDF6C802D}"/>
              </a:ext>
            </a:extLst>
          </p:cNvPr>
          <p:cNvCxnSpPr>
            <a:cxnSpLocks/>
          </p:cNvCxnSpPr>
          <p:nvPr/>
        </p:nvCxnSpPr>
        <p:spPr>
          <a:xfrm>
            <a:off x="2183536" y="5199286"/>
            <a:ext cx="0" cy="930434"/>
          </a:xfrm>
          <a:prstGeom prst="line">
            <a:avLst/>
          </a:prstGeom>
          <a:ln w="254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17" name="TextBox 116">
            <a:extLst>
              <a:ext uri="{FF2B5EF4-FFF2-40B4-BE49-F238E27FC236}">
                <a16:creationId xmlns:a16="http://schemas.microsoft.com/office/drawing/2014/main" id="{61373483-405E-AE71-FB35-06AF7D47B3D7}"/>
              </a:ext>
            </a:extLst>
          </p:cNvPr>
          <p:cNvSpPr txBox="1"/>
          <p:nvPr/>
        </p:nvSpPr>
        <p:spPr>
          <a:xfrm>
            <a:off x="2443396" y="5255964"/>
            <a:ext cx="3657937" cy="1199629"/>
          </a:xfrm>
          <a:prstGeom prst="rect">
            <a:avLst/>
          </a:prstGeom>
          <a:noFill/>
        </p:spPr>
        <p:txBody>
          <a:bodyPr wrap="square" lIns="0" tIns="0" rIns="0" bIns="0" rtlCol="0" anchor="t">
            <a:noAutofit/>
          </a:bodyPr>
          <a:lstStyle/>
          <a:p>
            <a:r>
              <a:rPr lang="en-US" sz="1400" b="1" dirty="0">
                <a:solidFill>
                  <a:srgbClr val="00B050"/>
                </a:solidFill>
              </a:rPr>
              <a:t>Strategic Plan completed in Q3, 2025.</a:t>
            </a:r>
          </a:p>
          <a:p>
            <a:pPr marL="285750" indent="-285750">
              <a:buFont typeface="Arial" panose="020B0604020202020204" pitchFamily="34" charset="0"/>
              <a:buChar char="•"/>
            </a:pPr>
            <a:r>
              <a:rPr lang="en-US" sz="1400" dirty="0"/>
              <a:t>Clear objectives</a:t>
            </a:r>
          </a:p>
          <a:p>
            <a:pPr marL="285750" indent="-285750">
              <a:buFont typeface="Arial" panose="020B0604020202020204" pitchFamily="34" charset="0"/>
              <a:buChar char="•"/>
            </a:pPr>
            <a:r>
              <a:rPr lang="en-US" sz="1400" dirty="0"/>
              <a:t>Measurable goals and timelines</a:t>
            </a:r>
          </a:p>
          <a:p>
            <a:pPr marL="285750" indent="-285750">
              <a:buFont typeface="Arial" panose="020B0604020202020204" pitchFamily="34" charset="0"/>
              <a:buChar char="•"/>
            </a:pPr>
            <a:r>
              <a:rPr lang="en-US" sz="1400" dirty="0"/>
              <a:t>Ensure enhanced operational efficiency. </a:t>
            </a:r>
          </a:p>
          <a:p>
            <a:pPr marL="285750" indent="-285750">
              <a:buFont typeface="Arial" panose="020B0604020202020204" pitchFamily="34" charset="0"/>
              <a:buChar char="•"/>
            </a:pPr>
            <a:r>
              <a:rPr lang="en-US" sz="1400" dirty="0"/>
              <a:t>Long-term fiscal sustainability for the County</a:t>
            </a:r>
            <a:endParaRPr lang="en-US" sz="1400" b="1" dirty="0">
              <a:solidFill>
                <a:schemeClr val="tx1">
                  <a:lumMod val="75000"/>
                  <a:lumOff val="25000"/>
                </a:schemeClr>
              </a:solidFill>
            </a:endParaRPr>
          </a:p>
        </p:txBody>
      </p:sp>
      <p:grpSp>
        <p:nvGrpSpPr>
          <p:cNvPr id="79" name="Group 78">
            <a:extLst>
              <a:ext uri="{FF2B5EF4-FFF2-40B4-BE49-F238E27FC236}">
                <a16:creationId xmlns:a16="http://schemas.microsoft.com/office/drawing/2014/main" id="{6FC6C8DB-E65C-7546-9A86-A35619DEC97C}"/>
              </a:ext>
            </a:extLst>
          </p:cNvPr>
          <p:cNvGrpSpPr/>
          <p:nvPr/>
        </p:nvGrpSpPr>
        <p:grpSpPr>
          <a:xfrm>
            <a:off x="6737339" y="4073280"/>
            <a:ext cx="2025578" cy="1116897"/>
            <a:chOff x="1517580" y="4445251"/>
            <a:chExt cx="2025578" cy="1116897"/>
          </a:xfrm>
        </p:grpSpPr>
        <p:sp>
          <p:nvSpPr>
            <p:cNvPr id="80" name="Freeform: Shape 79">
              <a:extLst>
                <a:ext uri="{FF2B5EF4-FFF2-40B4-BE49-F238E27FC236}">
                  <a16:creationId xmlns:a16="http://schemas.microsoft.com/office/drawing/2014/main" id="{DFE5BF8E-31AD-88E6-F48E-573AA056F6B9}"/>
                </a:ext>
              </a:extLst>
            </p:cNvPr>
            <p:cNvSpPr/>
            <p:nvPr/>
          </p:nvSpPr>
          <p:spPr>
            <a:xfrm>
              <a:off x="1517580" y="4748876"/>
              <a:ext cx="2025464" cy="813272"/>
            </a:xfrm>
            <a:custGeom>
              <a:avLst/>
              <a:gdLst>
                <a:gd name="csX0" fmla="*/ 1218144 w 2025464"/>
                <a:gd name="csY0" fmla="*/ 784214 h 813272"/>
                <a:gd name="csX1" fmla="*/ 2001428 w 2025464"/>
                <a:gd name="csY1" fmla="*/ 329287 h 813272"/>
                <a:gd name="csX2" fmla="*/ 1988044 w 2025464"/>
                <a:gd name="csY2" fmla="*/ 240687 h 813272"/>
                <a:gd name="csX3" fmla="*/ 958746 w 2025464"/>
                <a:gd name="csY3" fmla="*/ 4858 h 813272"/>
                <a:gd name="csX4" fmla="*/ 820246 w 2025464"/>
                <a:gd name="csY4" fmla="*/ 25226 h 813272"/>
                <a:gd name="csX5" fmla="*/ 24450 w 2025464"/>
                <a:gd name="csY5" fmla="*/ 476807 h 813272"/>
                <a:gd name="csX6" fmla="*/ 37107 w 2025464"/>
                <a:gd name="csY6" fmla="*/ 565552 h 813272"/>
                <a:gd name="csX7" fmla="*/ 1060585 w 2025464"/>
                <a:gd name="csY7" fmla="*/ 807492 h 813272"/>
                <a:gd name="csX8" fmla="*/ 1218144 w 2025464"/>
                <a:gd name="csY8" fmla="*/ 784214 h 8132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025464" h="813272">
                  <a:moveTo>
                    <a:pt x="1218144" y="784214"/>
                  </a:moveTo>
                  <a:lnTo>
                    <a:pt x="2001428" y="329287"/>
                  </a:lnTo>
                  <a:cubicBezTo>
                    <a:pt x="2039254" y="307319"/>
                    <a:pt x="2030671" y="250435"/>
                    <a:pt x="1988044" y="240687"/>
                  </a:cubicBezTo>
                  <a:lnTo>
                    <a:pt x="958746" y="4858"/>
                  </a:lnTo>
                  <a:cubicBezTo>
                    <a:pt x="911610" y="-5908"/>
                    <a:pt x="862291" y="1366"/>
                    <a:pt x="820246" y="25226"/>
                  </a:cubicBezTo>
                  <a:lnTo>
                    <a:pt x="24450" y="476807"/>
                  </a:lnTo>
                  <a:cubicBezTo>
                    <a:pt x="-13667" y="498484"/>
                    <a:pt x="-5520" y="555514"/>
                    <a:pt x="37107" y="565552"/>
                  </a:cubicBezTo>
                  <a:lnTo>
                    <a:pt x="1060585" y="807492"/>
                  </a:lnTo>
                  <a:cubicBezTo>
                    <a:pt x="1114123" y="820149"/>
                    <a:pt x="1170571" y="811856"/>
                    <a:pt x="1218144" y="784214"/>
                  </a:cubicBezTo>
                  <a:close/>
                </a:path>
              </a:pathLst>
            </a:custGeom>
            <a:gradFill>
              <a:gsLst>
                <a:gs pos="0">
                  <a:schemeClr val="bg1">
                    <a:lumMod val="95000"/>
                  </a:schemeClr>
                </a:gs>
                <a:gs pos="100000">
                  <a:schemeClr val="bg1">
                    <a:lumMod val="75000"/>
                  </a:schemeClr>
                </a:gs>
              </a:gsLst>
              <a:lin ang="0" scaled="1"/>
            </a:gradFill>
            <a:ln w="14527" cap="flat">
              <a:noFill/>
              <a:prstDash val="solid"/>
              <a:miter/>
            </a:ln>
          </p:spPr>
          <p:txBody>
            <a:bodyPr/>
            <a:lstStyle/>
            <a:p>
              <a:endParaRPr lang="en-US"/>
            </a:p>
          </p:txBody>
        </p:sp>
        <p:grpSp>
          <p:nvGrpSpPr>
            <p:cNvPr id="81" name="Graphic 71">
              <a:extLst>
                <a:ext uri="{FF2B5EF4-FFF2-40B4-BE49-F238E27FC236}">
                  <a16:creationId xmlns:a16="http://schemas.microsoft.com/office/drawing/2014/main" id="{E85C0101-C437-7367-941A-306EDA0FF3F5}"/>
                </a:ext>
              </a:extLst>
            </p:cNvPr>
            <p:cNvGrpSpPr/>
            <p:nvPr/>
          </p:nvGrpSpPr>
          <p:grpSpPr>
            <a:xfrm>
              <a:off x="1517580" y="4445251"/>
              <a:ext cx="2025578" cy="908127"/>
              <a:chOff x="1517580" y="4445251"/>
              <a:chExt cx="2025578" cy="908127"/>
            </a:xfrm>
          </p:grpSpPr>
          <p:sp>
            <p:nvSpPr>
              <p:cNvPr id="82" name="Freeform: Shape 81">
                <a:extLst>
                  <a:ext uri="{FF2B5EF4-FFF2-40B4-BE49-F238E27FC236}">
                    <a16:creationId xmlns:a16="http://schemas.microsoft.com/office/drawing/2014/main" id="{768E7203-3523-AC67-D449-DFAA7AE1D2BC}"/>
                  </a:ext>
                </a:extLst>
              </p:cNvPr>
              <p:cNvSpPr/>
              <p:nvPr/>
            </p:nvSpPr>
            <p:spPr>
              <a:xfrm>
                <a:off x="1517589" y="4539961"/>
                <a:ext cx="2025570" cy="813417"/>
              </a:xfrm>
              <a:custGeom>
                <a:avLst/>
                <a:gdLst>
                  <a:gd name="csX0" fmla="*/ 2025134 w 2025570"/>
                  <a:gd name="csY0" fmla="*/ 282441 h 813417"/>
                  <a:gd name="csX1" fmla="*/ 2025570 w 2025570"/>
                  <a:gd name="csY1" fmla="*/ 279677 h 813417"/>
                  <a:gd name="csX2" fmla="*/ 2025570 w 2025570"/>
                  <a:gd name="csY2" fmla="*/ 193114 h 813417"/>
                  <a:gd name="csX3" fmla="*/ 1808799 w 2025570"/>
                  <a:gd name="csY3" fmla="*/ 174056 h 813417"/>
                  <a:gd name="csX4" fmla="*/ 1737221 w 2025570"/>
                  <a:gd name="csY4" fmla="*/ 183221 h 813417"/>
                  <a:gd name="csX5" fmla="*/ 958738 w 2025570"/>
                  <a:gd name="csY5" fmla="*/ 4858 h 813417"/>
                  <a:gd name="csX6" fmla="*/ 820237 w 2025570"/>
                  <a:gd name="csY6" fmla="*/ 25226 h 813417"/>
                  <a:gd name="csX7" fmla="*/ 160905 w 2025570"/>
                  <a:gd name="csY7" fmla="*/ 399555 h 813417"/>
                  <a:gd name="csX8" fmla="*/ 0 w 2025570"/>
                  <a:gd name="csY8" fmla="*/ 424142 h 813417"/>
                  <a:gd name="csX9" fmla="*/ 0 w 2025570"/>
                  <a:gd name="csY9" fmla="*/ 514633 h 813417"/>
                  <a:gd name="csX10" fmla="*/ 145 w 2025570"/>
                  <a:gd name="csY10" fmla="*/ 515797 h 813417"/>
                  <a:gd name="csX11" fmla="*/ 37098 w 2025570"/>
                  <a:gd name="csY11" fmla="*/ 565698 h 813417"/>
                  <a:gd name="csX12" fmla="*/ 1060577 w 2025570"/>
                  <a:gd name="csY12" fmla="*/ 807637 h 813417"/>
                  <a:gd name="csX13" fmla="*/ 1218135 w 2025570"/>
                  <a:gd name="csY13" fmla="*/ 784360 h 813417"/>
                  <a:gd name="csX14" fmla="*/ 2001420 w 2025570"/>
                  <a:gd name="csY14" fmla="*/ 329432 h 813417"/>
                  <a:gd name="csX15" fmla="*/ 2024988 w 2025570"/>
                  <a:gd name="csY15" fmla="*/ 282441 h 81341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2025570" h="813417">
                    <a:moveTo>
                      <a:pt x="2025134" y="282441"/>
                    </a:moveTo>
                    <a:cubicBezTo>
                      <a:pt x="2025279" y="281568"/>
                      <a:pt x="2025570" y="280550"/>
                      <a:pt x="2025570" y="279677"/>
                    </a:cubicBezTo>
                    <a:lnTo>
                      <a:pt x="2025570" y="193114"/>
                    </a:lnTo>
                    <a:cubicBezTo>
                      <a:pt x="2025570" y="193114"/>
                      <a:pt x="1808799" y="174056"/>
                      <a:pt x="1808799" y="174056"/>
                    </a:cubicBezTo>
                    <a:lnTo>
                      <a:pt x="1737221" y="183221"/>
                    </a:lnTo>
                    <a:lnTo>
                      <a:pt x="958738" y="4858"/>
                    </a:lnTo>
                    <a:cubicBezTo>
                      <a:pt x="911601" y="-5908"/>
                      <a:pt x="862282" y="1366"/>
                      <a:pt x="820237" y="25226"/>
                    </a:cubicBezTo>
                    <a:lnTo>
                      <a:pt x="160905" y="399555"/>
                    </a:lnTo>
                    <a:lnTo>
                      <a:pt x="0" y="424142"/>
                    </a:lnTo>
                    <a:lnTo>
                      <a:pt x="0" y="514633"/>
                    </a:lnTo>
                    <a:cubicBezTo>
                      <a:pt x="0" y="514633"/>
                      <a:pt x="145" y="515360"/>
                      <a:pt x="145" y="515797"/>
                    </a:cubicBezTo>
                    <a:cubicBezTo>
                      <a:pt x="-1018" y="537474"/>
                      <a:pt x="11930" y="559733"/>
                      <a:pt x="37098" y="565698"/>
                    </a:cubicBezTo>
                    <a:lnTo>
                      <a:pt x="1060577" y="807637"/>
                    </a:lnTo>
                    <a:cubicBezTo>
                      <a:pt x="1114115" y="820294"/>
                      <a:pt x="1170562" y="812002"/>
                      <a:pt x="1218135" y="784360"/>
                    </a:cubicBezTo>
                    <a:lnTo>
                      <a:pt x="2001420" y="329432"/>
                    </a:lnTo>
                    <a:cubicBezTo>
                      <a:pt x="2019605" y="318812"/>
                      <a:pt x="2027025" y="300190"/>
                      <a:pt x="2024988" y="282441"/>
                    </a:cubicBezTo>
                    <a:close/>
                  </a:path>
                </a:pathLst>
              </a:custGeom>
              <a:gradFill>
                <a:gsLst>
                  <a:gs pos="0">
                    <a:schemeClr val="bg1">
                      <a:lumMod val="85000"/>
                    </a:schemeClr>
                  </a:gs>
                  <a:gs pos="100000">
                    <a:schemeClr val="bg1">
                      <a:lumMod val="65000"/>
                    </a:schemeClr>
                  </a:gs>
                </a:gsLst>
                <a:lin ang="0" scaled="1"/>
              </a:gradFill>
              <a:ln w="14527" cap="flat">
                <a:noFill/>
                <a:prstDash val="solid"/>
                <a:miter/>
              </a:ln>
            </p:spPr>
            <p:txBody>
              <a:bodyPr/>
              <a:lstStyle/>
              <a:p>
                <a:endParaRPr lang="en-US"/>
              </a:p>
            </p:txBody>
          </p:sp>
          <p:sp>
            <p:nvSpPr>
              <p:cNvPr id="83" name="Freeform: Shape 82">
                <a:extLst>
                  <a:ext uri="{FF2B5EF4-FFF2-40B4-BE49-F238E27FC236}">
                    <a16:creationId xmlns:a16="http://schemas.microsoft.com/office/drawing/2014/main" id="{DE7B63B3-CE52-1693-1799-0D793A6324EE}"/>
                  </a:ext>
                </a:extLst>
              </p:cNvPr>
              <p:cNvSpPr/>
              <p:nvPr/>
            </p:nvSpPr>
            <p:spPr>
              <a:xfrm>
                <a:off x="1517580" y="4445251"/>
                <a:ext cx="2025464" cy="813272"/>
              </a:xfrm>
              <a:custGeom>
                <a:avLst/>
                <a:gdLst>
                  <a:gd name="csX0" fmla="*/ 1218144 w 2025464"/>
                  <a:gd name="csY0" fmla="*/ 784214 h 813272"/>
                  <a:gd name="csX1" fmla="*/ 2001428 w 2025464"/>
                  <a:gd name="csY1" fmla="*/ 329287 h 813272"/>
                  <a:gd name="csX2" fmla="*/ 1988044 w 2025464"/>
                  <a:gd name="csY2" fmla="*/ 240687 h 813272"/>
                  <a:gd name="csX3" fmla="*/ 958746 w 2025464"/>
                  <a:gd name="csY3" fmla="*/ 4858 h 813272"/>
                  <a:gd name="csX4" fmla="*/ 820246 w 2025464"/>
                  <a:gd name="csY4" fmla="*/ 25226 h 813272"/>
                  <a:gd name="csX5" fmla="*/ 24450 w 2025464"/>
                  <a:gd name="csY5" fmla="*/ 476807 h 813272"/>
                  <a:gd name="csX6" fmla="*/ 37107 w 2025464"/>
                  <a:gd name="csY6" fmla="*/ 565552 h 813272"/>
                  <a:gd name="csX7" fmla="*/ 1060585 w 2025464"/>
                  <a:gd name="csY7" fmla="*/ 807492 h 813272"/>
                  <a:gd name="csX8" fmla="*/ 1218144 w 2025464"/>
                  <a:gd name="csY8" fmla="*/ 784214 h 8132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025464" h="813272">
                    <a:moveTo>
                      <a:pt x="1218144" y="784214"/>
                    </a:moveTo>
                    <a:lnTo>
                      <a:pt x="2001428" y="329287"/>
                    </a:lnTo>
                    <a:cubicBezTo>
                      <a:pt x="2039254" y="307319"/>
                      <a:pt x="2030671" y="250435"/>
                      <a:pt x="1988044" y="240687"/>
                    </a:cubicBezTo>
                    <a:lnTo>
                      <a:pt x="958746" y="4858"/>
                    </a:lnTo>
                    <a:cubicBezTo>
                      <a:pt x="911610" y="-5908"/>
                      <a:pt x="862291" y="1366"/>
                      <a:pt x="820246" y="25226"/>
                    </a:cubicBezTo>
                    <a:lnTo>
                      <a:pt x="24450" y="476807"/>
                    </a:lnTo>
                    <a:cubicBezTo>
                      <a:pt x="-13667" y="498484"/>
                      <a:pt x="-5520" y="555514"/>
                      <a:pt x="37107" y="565552"/>
                    </a:cubicBezTo>
                    <a:lnTo>
                      <a:pt x="1060585" y="807492"/>
                    </a:lnTo>
                    <a:cubicBezTo>
                      <a:pt x="1114123" y="820149"/>
                      <a:pt x="1170571" y="811856"/>
                      <a:pt x="1218144" y="784214"/>
                    </a:cubicBezTo>
                    <a:close/>
                  </a:path>
                </a:pathLst>
              </a:custGeom>
              <a:gradFill flip="none" rotWithShape="1">
                <a:gsLst>
                  <a:gs pos="0">
                    <a:schemeClr val="bg1"/>
                  </a:gs>
                  <a:gs pos="100000">
                    <a:schemeClr val="bg1">
                      <a:lumMod val="85000"/>
                    </a:schemeClr>
                  </a:gs>
                </a:gsLst>
                <a:lin ang="0" scaled="1"/>
                <a:tileRect/>
              </a:gradFill>
              <a:ln w="14527" cap="flat">
                <a:noFill/>
                <a:prstDash val="solid"/>
                <a:miter/>
              </a:ln>
            </p:spPr>
            <p:txBody>
              <a:bodyPr/>
              <a:lstStyle/>
              <a:p>
                <a:endParaRPr lang="en-US"/>
              </a:p>
            </p:txBody>
          </p:sp>
        </p:grpSp>
      </p:grpSp>
      <p:sp>
        <p:nvSpPr>
          <p:cNvPr id="101" name="Oval 100">
            <a:extLst>
              <a:ext uri="{FF2B5EF4-FFF2-40B4-BE49-F238E27FC236}">
                <a16:creationId xmlns:a16="http://schemas.microsoft.com/office/drawing/2014/main" id="{1C36400A-D0B8-3D9D-9A0A-7E10E96F65F8}"/>
              </a:ext>
            </a:extLst>
          </p:cNvPr>
          <p:cNvSpPr/>
          <p:nvPr/>
        </p:nvSpPr>
        <p:spPr>
          <a:xfrm>
            <a:off x="7181118" y="4207113"/>
            <a:ext cx="1368152" cy="480277"/>
          </a:xfrm>
          <a:prstGeom prst="ellipse">
            <a:avLst/>
          </a:prstGeom>
          <a:gradFill flip="none" rotWithShape="1">
            <a:gsLst>
              <a:gs pos="0">
                <a:schemeClr val="tx1">
                  <a:alpha val="42000"/>
                </a:schemeClr>
              </a:gs>
              <a:gs pos="100000">
                <a:schemeClr val="tx1">
                  <a:alpha val="0"/>
                </a:schemeClr>
              </a:gs>
            </a:gsLst>
            <a:path path="shape">
              <a:fillToRect l="50000" t="50000" r="50000" b="50000"/>
            </a:path>
            <a:tileRect/>
          </a:gradFill>
          <a:ln w="25400" cap="flat" cmpd="sng" algn="ctr">
            <a:noFill/>
            <a:prstDash val="solid"/>
          </a:ln>
          <a:effectLst/>
        </p:spPr>
        <p:txBody>
          <a:bodyPr lIns="91436" tIns="45719" rIns="91436" bIns="45719" rtlCol="0" anchor="ctr"/>
          <a:lstStyle/>
          <a:p>
            <a:pPr algn="ctr" defTabSz="914361">
              <a:defRPr/>
            </a:pPr>
            <a:endParaRPr lang="en-US" sz="1900">
              <a:solidFill>
                <a:sysClr val="window" lastClr="FFFFFF"/>
              </a:solidFill>
              <a:latin typeface="Calibri"/>
            </a:endParaRPr>
          </a:p>
        </p:txBody>
      </p:sp>
      <p:grpSp>
        <p:nvGrpSpPr>
          <p:cNvPr id="45" name="Graphic 7">
            <a:extLst>
              <a:ext uri="{FF2B5EF4-FFF2-40B4-BE49-F238E27FC236}">
                <a16:creationId xmlns:a16="http://schemas.microsoft.com/office/drawing/2014/main" id="{D83E7535-988D-624A-7BB8-C2FAA3EF48DE}"/>
              </a:ext>
            </a:extLst>
          </p:cNvPr>
          <p:cNvGrpSpPr/>
          <p:nvPr/>
        </p:nvGrpSpPr>
        <p:grpSpPr>
          <a:xfrm>
            <a:off x="7159131" y="3290209"/>
            <a:ext cx="1127926" cy="1334299"/>
            <a:chOff x="3689487" y="3321917"/>
            <a:chExt cx="1176262" cy="1391480"/>
          </a:xfrm>
        </p:grpSpPr>
        <p:sp>
          <p:nvSpPr>
            <p:cNvPr id="46" name="Freeform: Shape 45">
              <a:extLst>
                <a:ext uri="{FF2B5EF4-FFF2-40B4-BE49-F238E27FC236}">
                  <a16:creationId xmlns:a16="http://schemas.microsoft.com/office/drawing/2014/main" id="{279F9FEF-269A-A536-E0FE-4A9CE917CCEB}"/>
                </a:ext>
              </a:extLst>
            </p:cNvPr>
            <p:cNvSpPr/>
            <p:nvPr/>
          </p:nvSpPr>
          <p:spPr>
            <a:xfrm>
              <a:off x="3943155" y="3651151"/>
              <a:ext cx="283273" cy="199167"/>
            </a:xfrm>
            <a:custGeom>
              <a:avLst/>
              <a:gdLst>
                <a:gd name="csX0" fmla="*/ 0 w 283273"/>
                <a:gd name="csY0" fmla="*/ 117158 h 199167"/>
                <a:gd name="csX1" fmla="*/ 61531 w 283273"/>
                <a:gd name="csY1" fmla="*/ 199168 h 199167"/>
                <a:gd name="csX2" fmla="*/ 283274 w 283273"/>
                <a:gd name="csY2" fmla="*/ 87344 h 199167"/>
                <a:gd name="csX3" fmla="*/ 119253 w 283273"/>
                <a:gd name="csY3" fmla="*/ 0 h 199167"/>
                <a:gd name="csX4" fmla="*/ 0 w 283273"/>
                <a:gd name="csY4" fmla="*/ 117158 h 199167"/>
              </a:gdLst>
              <a:ahLst/>
              <a:cxnLst>
                <a:cxn ang="0">
                  <a:pos x="csX0" y="csY0"/>
                </a:cxn>
                <a:cxn ang="0">
                  <a:pos x="csX1" y="csY1"/>
                </a:cxn>
                <a:cxn ang="0">
                  <a:pos x="csX2" y="csY2"/>
                </a:cxn>
                <a:cxn ang="0">
                  <a:pos x="csX3" y="csY3"/>
                </a:cxn>
                <a:cxn ang="0">
                  <a:pos x="csX4" y="csY4"/>
                </a:cxn>
              </a:cxnLst>
              <a:rect l="l" t="t" r="r" b="b"/>
              <a:pathLst>
                <a:path w="283273" h="199167">
                  <a:moveTo>
                    <a:pt x="0" y="117158"/>
                  </a:moveTo>
                  <a:lnTo>
                    <a:pt x="61531" y="199168"/>
                  </a:lnTo>
                  <a:lnTo>
                    <a:pt x="283274" y="87344"/>
                  </a:lnTo>
                  <a:lnTo>
                    <a:pt x="119253" y="0"/>
                  </a:lnTo>
                  <a:lnTo>
                    <a:pt x="0" y="117158"/>
                  </a:lnTo>
                  <a:close/>
                </a:path>
              </a:pathLst>
            </a:custGeom>
            <a:solidFill>
              <a:schemeClr val="accent3">
                <a:lumMod val="75000"/>
              </a:schemeClr>
            </a:solidFill>
            <a:ln w="9525" cap="flat">
              <a:noFill/>
              <a:prstDash val="solid"/>
              <a:miter/>
            </a:ln>
          </p:spPr>
          <p:txBody>
            <a:bodyPr/>
            <a:lstStyle/>
            <a:p>
              <a:endParaRPr lang="en-IN"/>
            </a:p>
          </p:txBody>
        </p:sp>
        <p:sp>
          <p:nvSpPr>
            <p:cNvPr id="47" name="Freeform: Shape 46">
              <a:extLst>
                <a:ext uri="{FF2B5EF4-FFF2-40B4-BE49-F238E27FC236}">
                  <a16:creationId xmlns:a16="http://schemas.microsoft.com/office/drawing/2014/main" id="{9F0B9FCA-95D4-6629-E7D4-1D2E2F332856}"/>
                </a:ext>
              </a:extLst>
            </p:cNvPr>
            <p:cNvSpPr/>
            <p:nvPr/>
          </p:nvSpPr>
          <p:spPr>
            <a:xfrm>
              <a:off x="4064313" y="3781357"/>
              <a:ext cx="293846" cy="232981"/>
            </a:xfrm>
            <a:custGeom>
              <a:avLst/>
              <a:gdLst>
                <a:gd name="csX0" fmla="*/ 27908 w 293846"/>
                <a:gd name="csY0" fmla="*/ 194215 h 232981"/>
                <a:gd name="csX1" fmla="*/ 0 w 293846"/>
                <a:gd name="csY1" fmla="*/ 136112 h 232981"/>
                <a:gd name="csX2" fmla="*/ 273939 w 293846"/>
                <a:gd name="csY2" fmla="*/ 0 h 232981"/>
                <a:gd name="csX3" fmla="*/ 293846 w 293846"/>
                <a:gd name="csY3" fmla="*/ 136112 h 232981"/>
                <a:gd name="csX4" fmla="*/ 247364 w 293846"/>
                <a:gd name="csY4" fmla="*/ 232982 h 232981"/>
                <a:gd name="csX5" fmla="*/ 27908 w 293846"/>
                <a:gd name="csY5" fmla="*/ 194215 h 232981"/>
              </a:gdLst>
              <a:ahLst/>
              <a:cxnLst>
                <a:cxn ang="0">
                  <a:pos x="csX0" y="csY0"/>
                </a:cxn>
                <a:cxn ang="0">
                  <a:pos x="csX1" y="csY1"/>
                </a:cxn>
                <a:cxn ang="0">
                  <a:pos x="csX2" y="csY2"/>
                </a:cxn>
                <a:cxn ang="0">
                  <a:pos x="csX3" y="csY3"/>
                </a:cxn>
                <a:cxn ang="0">
                  <a:pos x="csX4" y="csY4"/>
                </a:cxn>
                <a:cxn ang="0">
                  <a:pos x="csX5" y="csY5"/>
                </a:cxn>
              </a:cxnLst>
              <a:rect l="l" t="t" r="r" b="b"/>
              <a:pathLst>
                <a:path w="293846" h="232981">
                  <a:moveTo>
                    <a:pt x="27908" y="194215"/>
                  </a:moveTo>
                  <a:lnTo>
                    <a:pt x="0" y="136112"/>
                  </a:lnTo>
                  <a:lnTo>
                    <a:pt x="273939" y="0"/>
                  </a:lnTo>
                  <a:lnTo>
                    <a:pt x="293846" y="136112"/>
                  </a:lnTo>
                  <a:lnTo>
                    <a:pt x="247364" y="232982"/>
                  </a:lnTo>
                  <a:lnTo>
                    <a:pt x="27908" y="194215"/>
                  </a:lnTo>
                  <a:close/>
                </a:path>
              </a:pathLst>
            </a:custGeom>
            <a:solidFill>
              <a:schemeClr val="accent3">
                <a:lumMod val="75000"/>
              </a:schemeClr>
            </a:solidFill>
            <a:ln w="9525" cap="flat">
              <a:noFill/>
              <a:prstDash val="solid"/>
              <a:miter/>
            </a:ln>
          </p:spPr>
          <p:txBody>
            <a:bodyPr/>
            <a:lstStyle/>
            <a:p>
              <a:endParaRPr lang="en-IN"/>
            </a:p>
          </p:txBody>
        </p:sp>
        <p:sp>
          <p:nvSpPr>
            <p:cNvPr id="48" name="Freeform: Shape 47">
              <a:extLst>
                <a:ext uri="{FF2B5EF4-FFF2-40B4-BE49-F238E27FC236}">
                  <a16:creationId xmlns:a16="http://schemas.microsoft.com/office/drawing/2014/main" id="{994E1FCB-83A6-A23B-4432-53F0286C4AC8}"/>
                </a:ext>
              </a:extLst>
            </p:cNvPr>
            <p:cNvSpPr/>
            <p:nvPr/>
          </p:nvSpPr>
          <p:spPr>
            <a:xfrm>
              <a:off x="3909627" y="4066536"/>
              <a:ext cx="448484" cy="451317"/>
            </a:xfrm>
            <a:custGeom>
              <a:avLst/>
              <a:gdLst>
                <a:gd name="csX0" fmla="*/ 0 w 448484"/>
                <a:gd name="csY0" fmla="*/ 173260 h 451317"/>
                <a:gd name="csX1" fmla="*/ 76391 w 448484"/>
                <a:gd name="csY1" fmla="*/ 119253 h 451317"/>
                <a:gd name="csX2" fmla="*/ 143446 w 448484"/>
                <a:gd name="csY2" fmla="*/ 27908 h 451317"/>
                <a:gd name="csX3" fmla="*/ 286988 w 448484"/>
                <a:gd name="csY3" fmla="*/ 0 h 451317"/>
                <a:gd name="csX4" fmla="*/ 413671 w 448484"/>
                <a:gd name="csY4" fmla="*/ 206883 h 451317"/>
                <a:gd name="csX5" fmla="*/ 286988 w 448484"/>
                <a:gd name="csY5" fmla="*/ 451009 h 451317"/>
                <a:gd name="csX6" fmla="*/ 0 w 448484"/>
                <a:gd name="csY6" fmla="*/ 173355 h 451317"/>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448484" h="451317">
                  <a:moveTo>
                    <a:pt x="0" y="173260"/>
                  </a:moveTo>
                  <a:lnTo>
                    <a:pt x="76391" y="119253"/>
                  </a:lnTo>
                  <a:lnTo>
                    <a:pt x="143446" y="27908"/>
                  </a:lnTo>
                  <a:lnTo>
                    <a:pt x="286988" y="0"/>
                  </a:lnTo>
                  <a:cubicBezTo>
                    <a:pt x="286988" y="0"/>
                    <a:pt x="322421" y="158401"/>
                    <a:pt x="413671" y="206883"/>
                  </a:cubicBezTo>
                  <a:cubicBezTo>
                    <a:pt x="504920" y="255366"/>
                    <a:pt x="400621" y="460343"/>
                    <a:pt x="286988" y="451009"/>
                  </a:cubicBezTo>
                  <a:cubicBezTo>
                    <a:pt x="173355" y="441675"/>
                    <a:pt x="0" y="173355"/>
                    <a:pt x="0" y="173355"/>
                  </a:cubicBezTo>
                  <a:close/>
                </a:path>
              </a:pathLst>
            </a:custGeom>
            <a:solidFill>
              <a:schemeClr val="accent3">
                <a:lumMod val="75000"/>
              </a:schemeClr>
            </a:solidFill>
            <a:ln w="9525" cap="flat">
              <a:noFill/>
              <a:prstDash val="solid"/>
              <a:miter/>
            </a:ln>
          </p:spPr>
          <p:txBody>
            <a:bodyPr/>
            <a:lstStyle/>
            <a:p>
              <a:endParaRPr lang="en-IN"/>
            </a:p>
          </p:txBody>
        </p:sp>
        <p:sp>
          <p:nvSpPr>
            <p:cNvPr id="49" name="Freeform: Shape 48">
              <a:extLst>
                <a:ext uri="{FF2B5EF4-FFF2-40B4-BE49-F238E27FC236}">
                  <a16:creationId xmlns:a16="http://schemas.microsoft.com/office/drawing/2014/main" id="{60F36FD6-CD8F-6CAF-CC74-645555CB19A1}"/>
                </a:ext>
              </a:extLst>
            </p:cNvPr>
            <p:cNvSpPr/>
            <p:nvPr/>
          </p:nvSpPr>
          <p:spPr>
            <a:xfrm>
              <a:off x="4373590" y="3975477"/>
              <a:ext cx="492159" cy="711041"/>
            </a:xfrm>
            <a:custGeom>
              <a:avLst/>
              <a:gdLst>
                <a:gd name="csX0" fmla="*/ 0 w 492159"/>
                <a:gd name="csY0" fmla="*/ 118967 h 711041"/>
                <a:gd name="csX1" fmla="*/ 57817 w 492159"/>
                <a:gd name="csY1" fmla="*/ 118967 h 711041"/>
                <a:gd name="csX2" fmla="*/ 337471 w 492159"/>
                <a:gd name="csY2" fmla="*/ 0 h 711041"/>
                <a:gd name="csX3" fmla="*/ 486442 w 492159"/>
                <a:gd name="csY3" fmla="*/ 214027 h 711041"/>
                <a:gd name="csX4" fmla="*/ 234029 w 492159"/>
                <a:gd name="csY4" fmla="*/ 644557 h 711041"/>
                <a:gd name="csX5" fmla="*/ 81820 w 492159"/>
                <a:gd name="csY5" fmla="*/ 711042 h 711041"/>
                <a:gd name="csX6" fmla="*/ 95 w 492159"/>
                <a:gd name="csY6" fmla="*/ 118967 h 7110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492159" h="711041">
                  <a:moveTo>
                    <a:pt x="0" y="118967"/>
                  </a:moveTo>
                  <a:lnTo>
                    <a:pt x="57817" y="118967"/>
                  </a:lnTo>
                  <a:lnTo>
                    <a:pt x="337471" y="0"/>
                  </a:lnTo>
                  <a:cubicBezTo>
                    <a:pt x="337471" y="0"/>
                    <a:pt x="464058" y="57436"/>
                    <a:pt x="486442" y="214027"/>
                  </a:cubicBezTo>
                  <a:cubicBezTo>
                    <a:pt x="508826" y="370618"/>
                    <a:pt x="473583" y="569976"/>
                    <a:pt x="234029" y="644557"/>
                  </a:cubicBezTo>
                  <a:lnTo>
                    <a:pt x="81820" y="711042"/>
                  </a:lnTo>
                  <a:cubicBezTo>
                    <a:pt x="81820" y="711042"/>
                    <a:pt x="221837" y="448818"/>
                    <a:pt x="95" y="118967"/>
                  </a:cubicBezTo>
                  <a:close/>
                </a:path>
              </a:pathLst>
            </a:custGeom>
            <a:solidFill>
              <a:schemeClr val="accent3">
                <a:lumMod val="60000"/>
                <a:lumOff val="40000"/>
              </a:schemeClr>
            </a:solidFill>
            <a:ln w="9525" cap="flat">
              <a:noFill/>
              <a:prstDash val="solid"/>
              <a:miter/>
            </a:ln>
          </p:spPr>
          <p:txBody>
            <a:bodyPr/>
            <a:lstStyle/>
            <a:p>
              <a:endParaRPr lang="en-IN"/>
            </a:p>
          </p:txBody>
        </p:sp>
        <p:sp>
          <p:nvSpPr>
            <p:cNvPr id="50" name="Freeform: Shape 49">
              <a:extLst>
                <a:ext uri="{FF2B5EF4-FFF2-40B4-BE49-F238E27FC236}">
                  <a16:creationId xmlns:a16="http://schemas.microsoft.com/office/drawing/2014/main" id="{1DCB65E5-4FFA-C279-60E1-10C635DDFCA9}"/>
                </a:ext>
              </a:extLst>
            </p:cNvPr>
            <p:cNvSpPr/>
            <p:nvPr/>
          </p:nvSpPr>
          <p:spPr>
            <a:xfrm>
              <a:off x="3805233" y="3321917"/>
              <a:ext cx="1012887" cy="772527"/>
            </a:xfrm>
            <a:custGeom>
              <a:avLst/>
              <a:gdLst>
                <a:gd name="csX0" fmla="*/ 0 w 1012887"/>
                <a:gd name="csY0" fmla="*/ 271227 h 772527"/>
                <a:gd name="csX1" fmla="*/ 43053 w 1012887"/>
                <a:gd name="csY1" fmla="*/ 200456 h 772527"/>
                <a:gd name="csX2" fmla="*/ 406337 w 1012887"/>
                <a:gd name="csY2" fmla="*/ 14052 h 772527"/>
                <a:gd name="csX3" fmla="*/ 941165 w 1012887"/>
                <a:gd name="csY3" fmla="*/ 211600 h 772527"/>
                <a:gd name="csX4" fmla="*/ 905923 w 1012887"/>
                <a:gd name="csY4" fmla="*/ 653560 h 772527"/>
                <a:gd name="csX5" fmla="*/ 626269 w 1012887"/>
                <a:gd name="csY5" fmla="*/ 772527 h 772527"/>
                <a:gd name="csX6" fmla="*/ 538639 w 1012887"/>
                <a:gd name="csY6" fmla="*/ 764717 h 772527"/>
                <a:gd name="csX7" fmla="*/ 519875 w 1012887"/>
                <a:gd name="csY7" fmla="*/ 388384 h 772527"/>
                <a:gd name="csX8" fmla="*/ 95 w 1012887"/>
                <a:gd name="csY8" fmla="*/ 271227 h 77252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012887" h="772527">
                  <a:moveTo>
                    <a:pt x="0" y="271227"/>
                  </a:moveTo>
                  <a:lnTo>
                    <a:pt x="43053" y="200456"/>
                  </a:lnTo>
                  <a:lnTo>
                    <a:pt x="406337" y="14052"/>
                  </a:lnTo>
                  <a:cubicBezTo>
                    <a:pt x="406337" y="14052"/>
                    <a:pt x="715232" y="-78532"/>
                    <a:pt x="941165" y="211600"/>
                  </a:cubicBezTo>
                  <a:cubicBezTo>
                    <a:pt x="1092137" y="405434"/>
                    <a:pt x="967359" y="633081"/>
                    <a:pt x="905923" y="653560"/>
                  </a:cubicBezTo>
                  <a:cubicBezTo>
                    <a:pt x="905923" y="653560"/>
                    <a:pt x="699326" y="751382"/>
                    <a:pt x="626269" y="772527"/>
                  </a:cubicBezTo>
                  <a:lnTo>
                    <a:pt x="538639" y="764717"/>
                  </a:lnTo>
                  <a:cubicBezTo>
                    <a:pt x="538639" y="764717"/>
                    <a:pt x="629698" y="505446"/>
                    <a:pt x="519875" y="388384"/>
                  </a:cubicBezTo>
                  <a:cubicBezTo>
                    <a:pt x="410051" y="271227"/>
                    <a:pt x="95" y="271227"/>
                    <a:pt x="95" y="271227"/>
                  </a:cubicBezTo>
                  <a:close/>
                </a:path>
              </a:pathLst>
            </a:custGeom>
            <a:solidFill>
              <a:schemeClr val="accent3">
                <a:lumMod val="60000"/>
                <a:lumOff val="40000"/>
              </a:schemeClr>
            </a:solidFill>
            <a:ln w="9525" cap="flat">
              <a:noFill/>
              <a:prstDash val="solid"/>
              <a:miter/>
            </a:ln>
          </p:spPr>
          <p:txBody>
            <a:bodyPr/>
            <a:lstStyle/>
            <a:p>
              <a:endParaRPr lang="en-IN"/>
            </a:p>
          </p:txBody>
        </p:sp>
        <p:sp>
          <p:nvSpPr>
            <p:cNvPr id="51" name="Freeform: Shape 50">
              <a:extLst>
                <a:ext uri="{FF2B5EF4-FFF2-40B4-BE49-F238E27FC236}">
                  <a16:creationId xmlns:a16="http://schemas.microsoft.com/office/drawing/2014/main" id="{D6E64AF9-137B-24E7-CF49-97EB7DCA3A2E}"/>
                </a:ext>
              </a:extLst>
            </p:cNvPr>
            <p:cNvSpPr/>
            <p:nvPr/>
          </p:nvSpPr>
          <p:spPr>
            <a:xfrm>
              <a:off x="3689695" y="3997575"/>
              <a:ext cx="506920" cy="188214"/>
            </a:xfrm>
            <a:custGeom>
              <a:avLst/>
              <a:gdLst>
                <a:gd name="csX0" fmla="*/ 13049 w 506920"/>
                <a:gd name="csY0" fmla="*/ 158401 h 188214"/>
                <a:gd name="csX1" fmla="*/ 0 w 506920"/>
                <a:gd name="csY1" fmla="*/ 130493 h 188214"/>
                <a:gd name="csX2" fmla="*/ 262795 w 506920"/>
                <a:gd name="csY2" fmla="*/ 0 h 188214"/>
                <a:gd name="csX3" fmla="*/ 506921 w 506920"/>
                <a:gd name="csY3" fmla="*/ 68961 h 188214"/>
                <a:gd name="csX4" fmla="*/ 296323 w 506920"/>
                <a:gd name="csY4" fmla="*/ 188214 h 188214"/>
                <a:gd name="csX5" fmla="*/ 13049 w 506920"/>
                <a:gd name="csY5" fmla="*/ 158401 h 188214"/>
              </a:gdLst>
              <a:ahLst/>
              <a:cxnLst>
                <a:cxn ang="0">
                  <a:pos x="csX0" y="csY0"/>
                </a:cxn>
                <a:cxn ang="0">
                  <a:pos x="csX1" y="csY1"/>
                </a:cxn>
                <a:cxn ang="0">
                  <a:pos x="csX2" y="csY2"/>
                </a:cxn>
                <a:cxn ang="0">
                  <a:pos x="csX3" y="csY3"/>
                </a:cxn>
                <a:cxn ang="0">
                  <a:pos x="csX4" y="csY4"/>
                </a:cxn>
                <a:cxn ang="0">
                  <a:pos x="csX5" y="csY5"/>
                </a:cxn>
              </a:cxnLst>
              <a:rect l="l" t="t" r="r" b="b"/>
              <a:pathLst>
                <a:path w="506920" h="188214">
                  <a:moveTo>
                    <a:pt x="13049" y="158401"/>
                  </a:moveTo>
                  <a:lnTo>
                    <a:pt x="0" y="130493"/>
                  </a:lnTo>
                  <a:lnTo>
                    <a:pt x="262795" y="0"/>
                  </a:lnTo>
                  <a:lnTo>
                    <a:pt x="506921" y="68961"/>
                  </a:lnTo>
                  <a:lnTo>
                    <a:pt x="296323" y="188214"/>
                  </a:lnTo>
                  <a:lnTo>
                    <a:pt x="13049" y="158401"/>
                  </a:lnTo>
                  <a:close/>
                </a:path>
              </a:pathLst>
            </a:custGeom>
            <a:solidFill>
              <a:schemeClr val="accent3">
                <a:lumMod val="60000"/>
                <a:lumOff val="40000"/>
              </a:schemeClr>
            </a:solidFill>
            <a:ln w="9525" cap="flat">
              <a:noFill/>
              <a:prstDash val="solid"/>
              <a:miter/>
            </a:ln>
          </p:spPr>
          <p:txBody>
            <a:bodyPr/>
            <a:lstStyle/>
            <a:p>
              <a:endParaRPr lang="en-IN"/>
            </a:p>
          </p:txBody>
        </p:sp>
        <p:sp>
          <p:nvSpPr>
            <p:cNvPr id="52" name="Freeform: Shape 51">
              <a:extLst>
                <a:ext uri="{FF2B5EF4-FFF2-40B4-BE49-F238E27FC236}">
                  <a16:creationId xmlns:a16="http://schemas.microsoft.com/office/drawing/2014/main" id="{940ADFE7-1781-77F9-3EF0-33B15C98B4B9}"/>
                </a:ext>
              </a:extLst>
            </p:cNvPr>
            <p:cNvSpPr/>
            <p:nvPr/>
          </p:nvSpPr>
          <p:spPr>
            <a:xfrm>
              <a:off x="3689487" y="3459785"/>
              <a:ext cx="920739" cy="1253611"/>
            </a:xfrm>
            <a:custGeom>
              <a:avLst/>
              <a:gdLst>
                <a:gd name="csX0" fmla="*/ 26306 w 920739"/>
                <a:gd name="csY0" fmla="*/ 327191 h 1253611"/>
                <a:gd name="csX1" fmla="*/ 315199 w 920739"/>
                <a:gd name="csY1" fmla="*/ 390533 h 1253611"/>
                <a:gd name="csX2" fmla="*/ 467980 w 920739"/>
                <a:gd name="csY2" fmla="*/ 278709 h 1253611"/>
                <a:gd name="csX3" fmla="*/ 590948 w 920739"/>
                <a:gd name="csY3" fmla="*/ 457589 h 1253611"/>
                <a:gd name="csX4" fmla="*/ 374731 w 920739"/>
                <a:gd name="csY4" fmla="*/ 457589 h 1253611"/>
                <a:gd name="csX5" fmla="*/ 378445 w 920739"/>
                <a:gd name="csY5" fmla="*/ 688665 h 1253611"/>
                <a:gd name="csX6" fmla="*/ 581614 w 920739"/>
                <a:gd name="csY6" fmla="*/ 778105 h 1253611"/>
                <a:gd name="csX7" fmla="*/ 480934 w 920739"/>
                <a:gd name="csY7" fmla="*/ 971939 h 1253611"/>
                <a:gd name="csX8" fmla="*/ 296435 w 920739"/>
                <a:gd name="csY8" fmla="*/ 725908 h 1253611"/>
                <a:gd name="csX9" fmla="*/ 112 w 920739"/>
                <a:gd name="csY9" fmla="*/ 668091 h 1253611"/>
                <a:gd name="csX10" fmla="*/ 242333 w 920739"/>
                <a:gd name="csY10" fmla="*/ 1154533 h 1253611"/>
                <a:gd name="csX11" fmla="*/ 898320 w 920739"/>
                <a:gd name="csY11" fmla="*/ 1096716 h 1253611"/>
                <a:gd name="csX12" fmla="*/ 741824 w 920739"/>
                <a:gd name="csY12" fmla="*/ 634563 h 1253611"/>
                <a:gd name="csX13" fmla="*/ 864792 w 920739"/>
                <a:gd name="csY13" fmla="*/ 300998 h 1253611"/>
                <a:gd name="csX14" fmla="*/ 89552 w 920739"/>
                <a:gd name="csY14" fmla="*/ 125833 h 1253611"/>
                <a:gd name="csX15" fmla="*/ 26211 w 920739"/>
                <a:gd name="csY15" fmla="*/ 327096 h 125361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920739" h="1253611">
                  <a:moveTo>
                    <a:pt x="26306" y="327191"/>
                  </a:moveTo>
                  <a:lnTo>
                    <a:pt x="315199" y="390533"/>
                  </a:lnTo>
                  <a:cubicBezTo>
                    <a:pt x="315199" y="390533"/>
                    <a:pt x="304055" y="235847"/>
                    <a:pt x="467980" y="278709"/>
                  </a:cubicBezTo>
                  <a:cubicBezTo>
                    <a:pt x="631906" y="321572"/>
                    <a:pt x="600283" y="442730"/>
                    <a:pt x="590948" y="457589"/>
                  </a:cubicBezTo>
                  <a:cubicBezTo>
                    <a:pt x="581614" y="472448"/>
                    <a:pt x="529417" y="532170"/>
                    <a:pt x="374731" y="457589"/>
                  </a:cubicBezTo>
                  <a:lnTo>
                    <a:pt x="378445" y="688665"/>
                  </a:lnTo>
                  <a:cubicBezTo>
                    <a:pt x="378445" y="688665"/>
                    <a:pt x="521987" y="686760"/>
                    <a:pt x="581614" y="778105"/>
                  </a:cubicBezTo>
                  <a:cubicBezTo>
                    <a:pt x="641240" y="869450"/>
                    <a:pt x="592758" y="1005467"/>
                    <a:pt x="480934" y="971939"/>
                  </a:cubicBezTo>
                  <a:cubicBezTo>
                    <a:pt x="369111" y="938411"/>
                    <a:pt x="289006" y="893643"/>
                    <a:pt x="296435" y="725908"/>
                  </a:cubicBezTo>
                  <a:lnTo>
                    <a:pt x="112" y="668091"/>
                  </a:lnTo>
                  <a:cubicBezTo>
                    <a:pt x="112" y="668091"/>
                    <a:pt x="-12937" y="1016611"/>
                    <a:pt x="242333" y="1154533"/>
                  </a:cubicBezTo>
                  <a:cubicBezTo>
                    <a:pt x="497603" y="1292455"/>
                    <a:pt x="823739" y="1298075"/>
                    <a:pt x="898320" y="1096716"/>
                  </a:cubicBezTo>
                  <a:cubicBezTo>
                    <a:pt x="972901" y="895358"/>
                    <a:pt x="846123" y="671806"/>
                    <a:pt x="741824" y="634563"/>
                  </a:cubicBezTo>
                  <a:cubicBezTo>
                    <a:pt x="741824" y="634563"/>
                    <a:pt x="950326" y="612370"/>
                    <a:pt x="864792" y="300998"/>
                  </a:cubicBezTo>
                  <a:cubicBezTo>
                    <a:pt x="766018" y="-58666"/>
                    <a:pt x="225569" y="-68001"/>
                    <a:pt x="89552" y="125833"/>
                  </a:cubicBezTo>
                  <a:cubicBezTo>
                    <a:pt x="25639" y="216892"/>
                    <a:pt x="26211" y="327096"/>
                    <a:pt x="26211" y="327096"/>
                  </a:cubicBezTo>
                  <a:close/>
                </a:path>
              </a:pathLst>
            </a:custGeom>
            <a:solidFill>
              <a:schemeClr val="accent3"/>
            </a:solidFill>
            <a:ln w="9525" cap="flat">
              <a:noFill/>
              <a:prstDash val="solid"/>
              <a:miter/>
            </a:ln>
          </p:spPr>
          <p:txBody>
            <a:bodyPr/>
            <a:lstStyle/>
            <a:p>
              <a:endParaRPr lang="en-IN"/>
            </a:p>
          </p:txBody>
        </p:sp>
      </p:grpSp>
      <p:grpSp>
        <p:nvGrpSpPr>
          <p:cNvPr id="89" name="Group 88">
            <a:extLst>
              <a:ext uri="{FF2B5EF4-FFF2-40B4-BE49-F238E27FC236}">
                <a16:creationId xmlns:a16="http://schemas.microsoft.com/office/drawing/2014/main" id="{22E28787-6BFE-E94D-24E4-63D482DA0EF2}"/>
              </a:ext>
            </a:extLst>
          </p:cNvPr>
          <p:cNvGrpSpPr/>
          <p:nvPr/>
        </p:nvGrpSpPr>
        <p:grpSpPr>
          <a:xfrm>
            <a:off x="4119547" y="2919380"/>
            <a:ext cx="2025578" cy="1289777"/>
            <a:chOff x="1517580" y="4445251"/>
            <a:chExt cx="2025578" cy="1289777"/>
          </a:xfrm>
        </p:grpSpPr>
        <p:sp>
          <p:nvSpPr>
            <p:cNvPr id="90" name="Freeform: Shape 89">
              <a:extLst>
                <a:ext uri="{FF2B5EF4-FFF2-40B4-BE49-F238E27FC236}">
                  <a16:creationId xmlns:a16="http://schemas.microsoft.com/office/drawing/2014/main" id="{A163C4D6-43DC-6DCA-B765-1D15EE8F2823}"/>
                </a:ext>
              </a:extLst>
            </p:cNvPr>
            <p:cNvSpPr/>
            <p:nvPr/>
          </p:nvSpPr>
          <p:spPr>
            <a:xfrm>
              <a:off x="1517580" y="4921756"/>
              <a:ext cx="2025464" cy="813272"/>
            </a:xfrm>
            <a:custGeom>
              <a:avLst/>
              <a:gdLst>
                <a:gd name="csX0" fmla="*/ 1218144 w 2025464"/>
                <a:gd name="csY0" fmla="*/ 784214 h 813272"/>
                <a:gd name="csX1" fmla="*/ 2001428 w 2025464"/>
                <a:gd name="csY1" fmla="*/ 329287 h 813272"/>
                <a:gd name="csX2" fmla="*/ 1988044 w 2025464"/>
                <a:gd name="csY2" fmla="*/ 240687 h 813272"/>
                <a:gd name="csX3" fmla="*/ 958746 w 2025464"/>
                <a:gd name="csY3" fmla="*/ 4858 h 813272"/>
                <a:gd name="csX4" fmla="*/ 820246 w 2025464"/>
                <a:gd name="csY4" fmla="*/ 25226 h 813272"/>
                <a:gd name="csX5" fmla="*/ 24450 w 2025464"/>
                <a:gd name="csY5" fmla="*/ 476807 h 813272"/>
                <a:gd name="csX6" fmla="*/ 37107 w 2025464"/>
                <a:gd name="csY6" fmla="*/ 565552 h 813272"/>
                <a:gd name="csX7" fmla="*/ 1060585 w 2025464"/>
                <a:gd name="csY7" fmla="*/ 807492 h 813272"/>
                <a:gd name="csX8" fmla="*/ 1218144 w 2025464"/>
                <a:gd name="csY8" fmla="*/ 784214 h 8132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025464" h="813272">
                  <a:moveTo>
                    <a:pt x="1218144" y="784214"/>
                  </a:moveTo>
                  <a:lnTo>
                    <a:pt x="2001428" y="329287"/>
                  </a:lnTo>
                  <a:cubicBezTo>
                    <a:pt x="2039254" y="307319"/>
                    <a:pt x="2030671" y="250435"/>
                    <a:pt x="1988044" y="240687"/>
                  </a:cubicBezTo>
                  <a:lnTo>
                    <a:pt x="958746" y="4858"/>
                  </a:lnTo>
                  <a:cubicBezTo>
                    <a:pt x="911610" y="-5908"/>
                    <a:pt x="862291" y="1366"/>
                    <a:pt x="820246" y="25226"/>
                  </a:cubicBezTo>
                  <a:lnTo>
                    <a:pt x="24450" y="476807"/>
                  </a:lnTo>
                  <a:cubicBezTo>
                    <a:pt x="-13667" y="498484"/>
                    <a:pt x="-5520" y="555514"/>
                    <a:pt x="37107" y="565552"/>
                  </a:cubicBezTo>
                  <a:lnTo>
                    <a:pt x="1060585" y="807492"/>
                  </a:lnTo>
                  <a:cubicBezTo>
                    <a:pt x="1114123" y="820149"/>
                    <a:pt x="1170571" y="811856"/>
                    <a:pt x="1218144" y="784214"/>
                  </a:cubicBezTo>
                  <a:close/>
                </a:path>
              </a:pathLst>
            </a:custGeom>
            <a:gradFill>
              <a:gsLst>
                <a:gs pos="0">
                  <a:schemeClr val="bg1">
                    <a:lumMod val="95000"/>
                  </a:schemeClr>
                </a:gs>
                <a:gs pos="100000">
                  <a:schemeClr val="bg1">
                    <a:lumMod val="75000"/>
                  </a:schemeClr>
                </a:gs>
              </a:gsLst>
              <a:lin ang="0" scaled="1"/>
            </a:gradFill>
            <a:ln w="14527" cap="flat">
              <a:noFill/>
              <a:prstDash val="solid"/>
              <a:miter/>
            </a:ln>
          </p:spPr>
          <p:txBody>
            <a:bodyPr/>
            <a:lstStyle/>
            <a:p>
              <a:endParaRPr lang="en-US"/>
            </a:p>
          </p:txBody>
        </p:sp>
        <p:grpSp>
          <p:nvGrpSpPr>
            <p:cNvPr id="91" name="Graphic 71">
              <a:extLst>
                <a:ext uri="{FF2B5EF4-FFF2-40B4-BE49-F238E27FC236}">
                  <a16:creationId xmlns:a16="http://schemas.microsoft.com/office/drawing/2014/main" id="{7CEF1D36-5D23-BCE0-F6C6-B360807B2A99}"/>
                </a:ext>
              </a:extLst>
            </p:cNvPr>
            <p:cNvGrpSpPr/>
            <p:nvPr/>
          </p:nvGrpSpPr>
          <p:grpSpPr>
            <a:xfrm>
              <a:off x="1517580" y="4445251"/>
              <a:ext cx="2025578" cy="908127"/>
              <a:chOff x="1517580" y="4445251"/>
              <a:chExt cx="2025578" cy="908127"/>
            </a:xfrm>
          </p:grpSpPr>
          <p:sp>
            <p:nvSpPr>
              <p:cNvPr id="92" name="Freeform: Shape 91">
                <a:extLst>
                  <a:ext uri="{FF2B5EF4-FFF2-40B4-BE49-F238E27FC236}">
                    <a16:creationId xmlns:a16="http://schemas.microsoft.com/office/drawing/2014/main" id="{631AD31B-37CF-49D2-905D-026F0C257D61}"/>
                  </a:ext>
                </a:extLst>
              </p:cNvPr>
              <p:cNvSpPr/>
              <p:nvPr/>
            </p:nvSpPr>
            <p:spPr>
              <a:xfrm>
                <a:off x="1517589" y="4539961"/>
                <a:ext cx="2025570" cy="813417"/>
              </a:xfrm>
              <a:custGeom>
                <a:avLst/>
                <a:gdLst>
                  <a:gd name="csX0" fmla="*/ 2025134 w 2025570"/>
                  <a:gd name="csY0" fmla="*/ 282441 h 813417"/>
                  <a:gd name="csX1" fmla="*/ 2025570 w 2025570"/>
                  <a:gd name="csY1" fmla="*/ 279677 h 813417"/>
                  <a:gd name="csX2" fmla="*/ 2025570 w 2025570"/>
                  <a:gd name="csY2" fmla="*/ 193114 h 813417"/>
                  <a:gd name="csX3" fmla="*/ 1808799 w 2025570"/>
                  <a:gd name="csY3" fmla="*/ 174056 h 813417"/>
                  <a:gd name="csX4" fmla="*/ 1737221 w 2025570"/>
                  <a:gd name="csY4" fmla="*/ 183221 h 813417"/>
                  <a:gd name="csX5" fmla="*/ 958738 w 2025570"/>
                  <a:gd name="csY5" fmla="*/ 4858 h 813417"/>
                  <a:gd name="csX6" fmla="*/ 820237 w 2025570"/>
                  <a:gd name="csY6" fmla="*/ 25226 h 813417"/>
                  <a:gd name="csX7" fmla="*/ 160905 w 2025570"/>
                  <a:gd name="csY7" fmla="*/ 399555 h 813417"/>
                  <a:gd name="csX8" fmla="*/ 0 w 2025570"/>
                  <a:gd name="csY8" fmla="*/ 424142 h 813417"/>
                  <a:gd name="csX9" fmla="*/ 0 w 2025570"/>
                  <a:gd name="csY9" fmla="*/ 514633 h 813417"/>
                  <a:gd name="csX10" fmla="*/ 145 w 2025570"/>
                  <a:gd name="csY10" fmla="*/ 515797 h 813417"/>
                  <a:gd name="csX11" fmla="*/ 37098 w 2025570"/>
                  <a:gd name="csY11" fmla="*/ 565698 h 813417"/>
                  <a:gd name="csX12" fmla="*/ 1060577 w 2025570"/>
                  <a:gd name="csY12" fmla="*/ 807637 h 813417"/>
                  <a:gd name="csX13" fmla="*/ 1218135 w 2025570"/>
                  <a:gd name="csY13" fmla="*/ 784360 h 813417"/>
                  <a:gd name="csX14" fmla="*/ 2001420 w 2025570"/>
                  <a:gd name="csY14" fmla="*/ 329432 h 813417"/>
                  <a:gd name="csX15" fmla="*/ 2024988 w 2025570"/>
                  <a:gd name="csY15" fmla="*/ 282441 h 81341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2025570" h="813417">
                    <a:moveTo>
                      <a:pt x="2025134" y="282441"/>
                    </a:moveTo>
                    <a:cubicBezTo>
                      <a:pt x="2025279" y="281568"/>
                      <a:pt x="2025570" y="280550"/>
                      <a:pt x="2025570" y="279677"/>
                    </a:cubicBezTo>
                    <a:lnTo>
                      <a:pt x="2025570" y="193114"/>
                    </a:lnTo>
                    <a:cubicBezTo>
                      <a:pt x="2025570" y="193114"/>
                      <a:pt x="1808799" y="174056"/>
                      <a:pt x="1808799" y="174056"/>
                    </a:cubicBezTo>
                    <a:lnTo>
                      <a:pt x="1737221" y="183221"/>
                    </a:lnTo>
                    <a:lnTo>
                      <a:pt x="958738" y="4858"/>
                    </a:lnTo>
                    <a:cubicBezTo>
                      <a:pt x="911601" y="-5908"/>
                      <a:pt x="862282" y="1366"/>
                      <a:pt x="820237" y="25226"/>
                    </a:cubicBezTo>
                    <a:lnTo>
                      <a:pt x="160905" y="399555"/>
                    </a:lnTo>
                    <a:lnTo>
                      <a:pt x="0" y="424142"/>
                    </a:lnTo>
                    <a:lnTo>
                      <a:pt x="0" y="514633"/>
                    </a:lnTo>
                    <a:cubicBezTo>
                      <a:pt x="0" y="514633"/>
                      <a:pt x="145" y="515360"/>
                      <a:pt x="145" y="515797"/>
                    </a:cubicBezTo>
                    <a:cubicBezTo>
                      <a:pt x="-1018" y="537474"/>
                      <a:pt x="11930" y="559733"/>
                      <a:pt x="37098" y="565698"/>
                    </a:cubicBezTo>
                    <a:lnTo>
                      <a:pt x="1060577" y="807637"/>
                    </a:lnTo>
                    <a:cubicBezTo>
                      <a:pt x="1114115" y="820294"/>
                      <a:pt x="1170562" y="812002"/>
                      <a:pt x="1218135" y="784360"/>
                    </a:cubicBezTo>
                    <a:lnTo>
                      <a:pt x="2001420" y="329432"/>
                    </a:lnTo>
                    <a:cubicBezTo>
                      <a:pt x="2019605" y="318812"/>
                      <a:pt x="2027025" y="300190"/>
                      <a:pt x="2024988" y="282441"/>
                    </a:cubicBezTo>
                    <a:close/>
                  </a:path>
                </a:pathLst>
              </a:custGeom>
              <a:gradFill>
                <a:gsLst>
                  <a:gs pos="0">
                    <a:schemeClr val="bg1">
                      <a:lumMod val="85000"/>
                    </a:schemeClr>
                  </a:gs>
                  <a:gs pos="100000">
                    <a:schemeClr val="bg1">
                      <a:lumMod val="65000"/>
                    </a:schemeClr>
                  </a:gs>
                </a:gsLst>
                <a:lin ang="0" scaled="1"/>
              </a:gradFill>
              <a:ln w="14527" cap="flat">
                <a:noFill/>
                <a:prstDash val="solid"/>
                <a:miter/>
              </a:ln>
            </p:spPr>
            <p:txBody>
              <a:bodyPr/>
              <a:lstStyle/>
              <a:p>
                <a:endParaRPr lang="en-US"/>
              </a:p>
            </p:txBody>
          </p:sp>
          <p:sp>
            <p:nvSpPr>
              <p:cNvPr id="93" name="Freeform: Shape 92">
                <a:extLst>
                  <a:ext uri="{FF2B5EF4-FFF2-40B4-BE49-F238E27FC236}">
                    <a16:creationId xmlns:a16="http://schemas.microsoft.com/office/drawing/2014/main" id="{DC612BD2-DC4E-36C4-2DD9-F252473F610D}"/>
                  </a:ext>
                </a:extLst>
              </p:cNvPr>
              <p:cNvSpPr/>
              <p:nvPr/>
            </p:nvSpPr>
            <p:spPr>
              <a:xfrm>
                <a:off x="1517580" y="4445251"/>
                <a:ext cx="2025464" cy="813272"/>
              </a:xfrm>
              <a:custGeom>
                <a:avLst/>
                <a:gdLst>
                  <a:gd name="csX0" fmla="*/ 1218144 w 2025464"/>
                  <a:gd name="csY0" fmla="*/ 784214 h 813272"/>
                  <a:gd name="csX1" fmla="*/ 2001428 w 2025464"/>
                  <a:gd name="csY1" fmla="*/ 329287 h 813272"/>
                  <a:gd name="csX2" fmla="*/ 1988044 w 2025464"/>
                  <a:gd name="csY2" fmla="*/ 240687 h 813272"/>
                  <a:gd name="csX3" fmla="*/ 958746 w 2025464"/>
                  <a:gd name="csY3" fmla="*/ 4858 h 813272"/>
                  <a:gd name="csX4" fmla="*/ 820246 w 2025464"/>
                  <a:gd name="csY4" fmla="*/ 25226 h 813272"/>
                  <a:gd name="csX5" fmla="*/ 24450 w 2025464"/>
                  <a:gd name="csY5" fmla="*/ 476807 h 813272"/>
                  <a:gd name="csX6" fmla="*/ 37107 w 2025464"/>
                  <a:gd name="csY6" fmla="*/ 565552 h 813272"/>
                  <a:gd name="csX7" fmla="*/ 1060585 w 2025464"/>
                  <a:gd name="csY7" fmla="*/ 807492 h 813272"/>
                  <a:gd name="csX8" fmla="*/ 1218144 w 2025464"/>
                  <a:gd name="csY8" fmla="*/ 784214 h 8132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025464" h="813272">
                    <a:moveTo>
                      <a:pt x="1218144" y="784214"/>
                    </a:moveTo>
                    <a:lnTo>
                      <a:pt x="2001428" y="329287"/>
                    </a:lnTo>
                    <a:cubicBezTo>
                      <a:pt x="2039254" y="307319"/>
                      <a:pt x="2030671" y="250435"/>
                      <a:pt x="1988044" y="240687"/>
                    </a:cubicBezTo>
                    <a:lnTo>
                      <a:pt x="958746" y="4858"/>
                    </a:lnTo>
                    <a:cubicBezTo>
                      <a:pt x="911610" y="-5908"/>
                      <a:pt x="862291" y="1366"/>
                      <a:pt x="820246" y="25226"/>
                    </a:cubicBezTo>
                    <a:lnTo>
                      <a:pt x="24450" y="476807"/>
                    </a:lnTo>
                    <a:cubicBezTo>
                      <a:pt x="-13667" y="498484"/>
                      <a:pt x="-5520" y="555514"/>
                      <a:pt x="37107" y="565552"/>
                    </a:cubicBezTo>
                    <a:lnTo>
                      <a:pt x="1060585" y="807492"/>
                    </a:lnTo>
                    <a:cubicBezTo>
                      <a:pt x="1114123" y="820149"/>
                      <a:pt x="1170571" y="811856"/>
                      <a:pt x="1218144" y="784214"/>
                    </a:cubicBezTo>
                    <a:close/>
                  </a:path>
                </a:pathLst>
              </a:custGeom>
              <a:gradFill flip="none" rotWithShape="1">
                <a:gsLst>
                  <a:gs pos="0">
                    <a:schemeClr val="bg1"/>
                  </a:gs>
                  <a:gs pos="100000">
                    <a:schemeClr val="bg1">
                      <a:lumMod val="85000"/>
                    </a:schemeClr>
                  </a:gs>
                </a:gsLst>
                <a:lin ang="0" scaled="1"/>
                <a:tileRect/>
              </a:gradFill>
              <a:ln w="14527" cap="flat">
                <a:noFill/>
                <a:prstDash val="solid"/>
                <a:miter/>
              </a:ln>
            </p:spPr>
            <p:txBody>
              <a:bodyPr/>
              <a:lstStyle/>
              <a:p>
                <a:endParaRPr lang="en-US"/>
              </a:p>
            </p:txBody>
          </p:sp>
        </p:grpSp>
      </p:grpSp>
      <p:sp>
        <p:nvSpPr>
          <p:cNvPr id="100" name="Oval 99">
            <a:extLst>
              <a:ext uri="{FF2B5EF4-FFF2-40B4-BE49-F238E27FC236}">
                <a16:creationId xmlns:a16="http://schemas.microsoft.com/office/drawing/2014/main" id="{49D35613-734D-C2BF-B87F-ED783C39512F}"/>
              </a:ext>
            </a:extLst>
          </p:cNvPr>
          <p:cNvSpPr/>
          <p:nvPr/>
        </p:nvSpPr>
        <p:spPr>
          <a:xfrm>
            <a:off x="4514749" y="3098933"/>
            <a:ext cx="1368152" cy="480277"/>
          </a:xfrm>
          <a:prstGeom prst="ellipse">
            <a:avLst/>
          </a:prstGeom>
          <a:gradFill flip="none" rotWithShape="1">
            <a:gsLst>
              <a:gs pos="0">
                <a:schemeClr val="tx1">
                  <a:alpha val="45000"/>
                </a:schemeClr>
              </a:gs>
              <a:gs pos="100000">
                <a:schemeClr val="tx1">
                  <a:alpha val="0"/>
                </a:schemeClr>
              </a:gs>
            </a:gsLst>
            <a:path path="shape">
              <a:fillToRect l="50000" t="50000" r="50000" b="50000"/>
            </a:path>
            <a:tileRect/>
          </a:gradFill>
          <a:ln w="25400" cap="flat" cmpd="sng" algn="ctr">
            <a:noFill/>
            <a:prstDash val="solid"/>
          </a:ln>
          <a:effectLst/>
        </p:spPr>
        <p:txBody>
          <a:bodyPr lIns="91436" tIns="45719" rIns="91436" bIns="45719" rtlCol="0" anchor="ctr"/>
          <a:lstStyle/>
          <a:p>
            <a:pPr algn="ctr" defTabSz="914361">
              <a:defRPr/>
            </a:pPr>
            <a:endParaRPr lang="en-US" sz="1900">
              <a:solidFill>
                <a:sysClr val="window" lastClr="FFFFFF"/>
              </a:solidFill>
              <a:latin typeface="Calibri"/>
            </a:endParaRPr>
          </a:p>
        </p:txBody>
      </p:sp>
      <p:grpSp>
        <p:nvGrpSpPr>
          <p:cNvPr id="53" name="Graphic 7">
            <a:extLst>
              <a:ext uri="{FF2B5EF4-FFF2-40B4-BE49-F238E27FC236}">
                <a16:creationId xmlns:a16="http://schemas.microsoft.com/office/drawing/2014/main" id="{45219C07-8302-F6E3-5B22-B56011FDCA08}"/>
              </a:ext>
            </a:extLst>
          </p:cNvPr>
          <p:cNvGrpSpPr/>
          <p:nvPr/>
        </p:nvGrpSpPr>
        <p:grpSpPr>
          <a:xfrm>
            <a:off x="4501528" y="2153899"/>
            <a:ext cx="1100588" cy="1333930"/>
            <a:chOff x="2678053" y="4163458"/>
            <a:chExt cx="933346" cy="1131230"/>
          </a:xfrm>
        </p:grpSpPr>
        <p:sp>
          <p:nvSpPr>
            <p:cNvPr id="54" name="Freeform: Shape 53">
              <a:extLst>
                <a:ext uri="{FF2B5EF4-FFF2-40B4-BE49-F238E27FC236}">
                  <a16:creationId xmlns:a16="http://schemas.microsoft.com/office/drawing/2014/main" id="{1403B39F-8126-E1E4-BDF1-BDBF17A6AD76}"/>
                </a:ext>
              </a:extLst>
            </p:cNvPr>
            <p:cNvSpPr/>
            <p:nvPr/>
          </p:nvSpPr>
          <p:spPr>
            <a:xfrm>
              <a:off x="2812538" y="4163458"/>
              <a:ext cx="778157" cy="744706"/>
            </a:xfrm>
            <a:custGeom>
              <a:avLst/>
              <a:gdLst>
                <a:gd name="csX0" fmla="*/ 21812 w 778157"/>
                <a:gd name="csY0" fmla="*/ 199400 h 744706"/>
                <a:gd name="csX1" fmla="*/ 0 w 778157"/>
                <a:gd name="csY1" fmla="*/ 144536 h 744706"/>
                <a:gd name="csX2" fmla="*/ 257461 w 778157"/>
                <a:gd name="csY2" fmla="*/ 12805 h 744706"/>
                <a:gd name="csX3" fmla="*/ 689039 w 778157"/>
                <a:gd name="csY3" fmla="*/ 139869 h 744706"/>
                <a:gd name="csX4" fmla="*/ 625697 w 778157"/>
                <a:gd name="csY4" fmla="*/ 621834 h 744706"/>
                <a:gd name="csX5" fmla="*/ 379286 w 778157"/>
                <a:gd name="csY5" fmla="*/ 744706 h 744706"/>
                <a:gd name="csX6" fmla="*/ 368522 w 778157"/>
                <a:gd name="csY6" fmla="*/ 654219 h 744706"/>
                <a:gd name="csX7" fmla="*/ 349853 w 778157"/>
                <a:gd name="csY7" fmla="*/ 275886 h 744706"/>
                <a:gd name="csX8" fmla="*/ 21907 w 778157"/>
                <a:gd name="csY8" fmla="*/ 199495 h 74470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778157" h="744706">
                  <a:moveTo>
                    <a:pt x="21812" y="199400"/>
                  </a:moveTo>
                  <a:lnTo>
                    <a:pt x="0" y="144536"/>
                  </a:lnTo>
                  <a:lnTo>
                    <a:pt x="257461" y="12805"/>
                  </a:lnTo>
                  <a:cubicBezTo>
                    <a:pt x="257461" y="12805"/>
                    <a:pt x="526923" y="-59585"/>
                    <a:pt x="689039" y="139869"/>
                  </a:cubicBezTo>
                  <a:cubicBezTo>
                    <a:pt x="851154" y="339322"/>
                    <a:pt x="769144" y="548491"/>
                    <a:pt x="625697" y="621834"/>
                  </a:cubicBezTo>
                  <a:lnTo>
                    <a:pt x="379286" y="744706"/>
                  </a:lnTo>
                  <a:lnTo>
                    <a:pt x="368522" y="654219"/>
                  </a:lnTo>
                  <a:cubicBezTo>
                    <a:pt x="368522" y="654219"/>
                    <a:pt x="510159" y="395139"/>
                    <a:pt x="349853" y="275886"/>
                  </a:cubicBezTo>
                  <a:cubicBezTo>
                    <a:pt x="189548" y="156633"/>
                    <a:pt x="21907" y="199495"/>
                    <a:pt x="21907" y="199495"/>
                  </a:cubicBezTo>
                  <a:close/>
                </a:path>
              </a:pathLst>
            </a:custGeom>
            <a:solidFill>
              <a:schemeClr val="accent2">
                <a:lumMod val="75000"/>
              </a:schemeClr>
            </a:solidFill>
            <a:ln w="9525" cap="flat">
              <a:noFill/>
              <a:prstDash val="solid"/>
              <a:miter/>
            </a:ln>
          </p:spPr>
          <p:txBody>
            <a:bodyPr/>
            <a:lstStyle/>
            <a:p>
              <a:endParaRPr lang="en-IN" dirty="0"/>
            </a:p>
          </p:txBody>
        </p:sp>
        <p:sp>
          <p:nvSpPr>
            <p:cNvPr id="55" name="Freeform: Shape 54">
              <a:extLst>
                <a:ext uri="{FF2B5EF4-FFF2-40B4-BE49-F238E27FC236}">
                  <a16:creationId xmlns:a16="http://schemas.microsoft.com/office/drawing/2014/main" id="{6985AED3-9305-003F-A1E7-078A85735C4C}"/>
                </a:ext>
              </a:extLst>
            </p:cNvPr>
            <p:cNvSpPr/>
            <p:nvPr/>
          </p:nvSpPr>
          <p:spPr>
            <a:xfrm>
              <a:off x="2934934" y="4880066"/>
              <a:ext cx="676465" cy="244983"/>
            </a:xfrm>
            <a:custGeom>
              <a:avLst/>
              <a:gdLst>
                <a:gd name="csX0" fmla="*/ 221742 w 676465"/>
                <a:gd name="csY0" fmla="*/ 211455 h 244983"/>
                <a:gd name="csX1" fmla="*/ 0 w 676465"/>
                <a:gd name="csY1" fmla="*/ 140589 h 244983"/>
                <a:gd name="csX2" fmla="*/ 76391 w 676465"/>
                <a:gd name="csY2" fmla="*/ 118205 h 244983"/>
                <a:gd name="csX3" fmla="*/ 302324 w 676465"/>
                <a:gd name="csY3" fmla="*/ 0 h 244983"/>
                <a:gd name="csX4" fmla="*/ 676466 w 676465"/>
                <a:gd name="csY4" fmla="*/ 75343 h 244983"/>
                <a:gd name="csX5" fmla="*/ 441674 w 676465"/>
                <a:gd name="csY5" fmla="*/ 192786 h 244983"/>
                <a:gd name="csX6" fmla="*/ 281368 w 676465"/>
                <a:gd name="csY6" fmla="*/ 244983 h 244983"/>
                <a:gd name="csX7" fmla="*/ 221742 w 676465"/>
                <a:gd name="csY7" fmla="*/ 211455 h 24498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676465" h="244983">
                  <a:moveTo>
                    <a:pt x="221742" y="211455"/>
                  </a:moveTo>
                  <a:lnTo>
                    <a:pt x="0" y="140589"/>
                  </a:lnTo>
                  <a:lnTo>
                    <a:pt x="76391" y="118205"/>
                  </a:lnTo>
                  <a:lnTo>
                    <a:pt x="302324" y="0"/>
                  </a:lnTo>
                  <a:lnTo>
                    <a:pt x="676466" y="75343"/>
                  </a:lnTo>
                  <a:lnTo>
                    <a:pt x="441674" y="192786"/>
                  </a:lnTo>
                  <a:lnTo>
                    <a:pt x="281368" y="244983"/>
                  </a:lnTo>
                  <a:lnTo>
                    <a:pt x="221742" y="211455"/>
                  </a:lnTo>
                  <a:close/>
                </a:path>
              </a:pathLst>
            </a:custGeom>
            <a:solidFill>
              <a:schemeClr val="accent2">
                <a:lumMod val="60000"/>
                <a:lumOff val="40000"/>
              </a:schemeClr>
            </a:solidFill>
            <a:ln w="9525" cap="flat">
              <a:noFill/>
              <a:prstDash val="solid"/>
              <a:miter/>
            </a:ln>
          </p:spPr>
          <p:txBody>
            <a:bodyPr/>
            <a:lstStyle/>
            <a:p>
              <a:endParaRPr lang="en-IN"/>
            </a:p>
          </p:txBody>
        </p:sp>
        <p:sp>
          <p:nvSpPr>
            <p:cNvPr id="56" name="Freeform: Shape 55">
              <a:extLst>
                <a:ext uri="{FF2B5EF4-FFF2-40B4-BE49-F238E27FC236}">
                  <a16:creationId xmlns:a16="http://schemas.microsoft.com/office/drawing/2014/main" id="{439F8B6A-26AA-67CD-F86C-D24FA47DCBF8}"/>
                </a:ext>
              </a:extLst>
            </p:cNvPr>
            <p:cNvSpPr/>
            <p:nvPr/>
          </p:nvSpPr>
          <p:spPr>
            <a:xfrm>
              <a:off x="3300218" y="4955409"/>
              <a:ext cx="311181" cy="339185"/>
            </a:xfrm>
            <a:custGeom>
              <a:avLst/>
              <a:gdLst>
                <a:gd name="csX0" fmla="*/ 0 w 311181"/>
                <a:gd name="csY0" fmla="*/ 169640 h 339185"/>
                <a:gd name="csX1" fmla="*/ 76390 w 311181"/>
                <a:gd name="csY1" fmla="*/ 117443 h 339185"/>
                <a:gd name="csX2" fmla="*/ 311182 w 311181"/>
                <a:gd name="csY2" fmla="*/ 0 h 339185"/>
                <a:gd name="csX3" fmla="*/ 311182 w 311181"/>
                <a:gd name="csY3" fmla="*/ 227362 h 339185"/>
                <a:gd name="csX4" fmla="*/ 76390 w 311181"/>
                <a:gd name="csY4" fmla="*/ 339185 h 339185"/>
                <a:gd name="csX5" fmla="*/ 0 w 311181"/>
                <a:gd name="csY5" fmla="*/ 251651 h 339185"/>
                <a:gd name="csX6" fmla="*/ 0 w 311181"/>
                <a:gd name="csY6" fmla="*/ 169640 h 33918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311181" h="339185">
                  <a:moveTo>
                    <a:pt x="0" y="169640"/>
                  </a:moveTo>
                  <a:lnTo>
                    <a:pt x="76390" y="117443"/>
                  </a:lnTo>
                  <a:lnTo>
                    <a:pt x="311182" y="0"/>
                  </a:lnTo>
                  <a:lnTo>
                    <a:pt x="311182" y="227362"/>
                  </a:lnTo>
                  <a:lnTo>
                    <a:pt x="76390" y="339185"/>
                  </a:lnTo>
                  <a:lnTo>
                    <a:pt x="0" y="251651"/>
                  </a:lnTo>
                  <a:lnTo>
                    <a:pt x="0" y="169640"/>
                  </a:lnTo>
                  <a:close/>
                </a:path>
              </a:pathLst>
            </a:custGeom>
            <a:solidFill>
              <a:schemeClr val="accent2">
                <a:lumMod val="75000"/>
              </a:schemeClr>
            </a:solidFill>
            <a:ln w="9525" cap="flat">
              <a:noFill/>
              <a:prstDash val="solid"/>
              <a:miter/>
            </a:ln>
          </p:spPr>
          <p:txBody>
            <a:bodyPr/>
            <a:lstStyle/>
            <a:p>
              <a:endParaRPr lang="en-IN"/>
            </a:p>
          </p:txBody>
        </p:sp>
        <p:sp>
          <p:nvSpPr>
            <p:cNvPr id="57" name="Freeform: Shape 56">
              <a:extLst>
                <a:ext uri="{FF2B5EF4-FFF2-40B4-BE49-F238E27FC236}">
                  <a16:creationId xmlns:a16="http://schemas.microsoft.com/office/drawing/2014/main" id="{9F7B5284-9D86-733E-5A0C-E57EB8D6EC16}"/>
                </a:ext>
              </a:extLst>
            </p:cNvPr>
            <p:cNvSpPr/>
            <p:nvPr/>
          </p:nvSpPr>
          <p:spPr>
            <a:xfrm>
              <a:off x="2812442" y="4393605"/>
              <a:ext cx="332018" cy="276720"/>
            </a:xfrm>
            <a:custGeom>
              <a:avLst/>
              <a:gdLst>
                <a:gd name="csX0" fmla="*/ 0 w 332018"/>
                <a:gd name="csY0" fmla="*/ 202140 h 276720"/>
                <a:gd name="csX1" fmla="*/ 88964 w 332018"/>
                <a:gd name="csY1" fmla="*/ 276721 h 276720"/>
                <a:gd name="csX2" fmla="*/ 331851 w 332018"/>
                <a:gd name="csY2" fmla="*/ 164898 h 276720"/>
                <a:gd name="csX3" fmla="*/ 214884 w 332018"/>
                <a:gd name="csY3" fmla="*/ 877 h 276720"/>
                <a:gd name="csX4" fmla="*/ 0 w 332018"/>
                <a:gd name="csY4" fmla="*/ 202140 h 276720"/>
              </a:gdLst>
              <a:ahLst/>
              <a:cxnLst>
                <a:cxn ang="0">
                  <a:pos x="csX0" y="csY0"/>
                </a:cxn>
                <a:cxn ang="0">
                  <a:pos x="csX1" y="csY1"/>
                </a:cxn>
                <a:cxn ang="0">
                  <a:pos x="csX2" y="csY2"/>
                </a:cxn>
                <a:cxn ang="0">
                  <a:pos x="csX3" y="csY3"/>
                </a:cxn>
                <a:cxn ang="0">
                  <a:pos x="csX4" y="csY4"/>
                </a:cxn>
              </a:cxnLst>
              <a:rect l="l" t="t" r="r" b="b"/>
              <a:pathLst>
                <a:path w="332018" h="276720">
                  <a:moveTo>
                    <a:pt x="0" y="202140"/>
                  </a:moveTo>
                  <a:lnTo>
                    <a:pt x="88964" y="276721"/>
                  </a:lnTo>
                  <a:lnTo>
                    <a:pt x="331851" y="164898"/>
                  </a:lnTo>
                  <a:cubicBezTo>
                    <a:pt x="331851" y="164898"/>
                    <a:pt x="341471" y="-13982"/>
                    <a:pt x="214884" y="877"/>
                  </a:cubicBezTo>
                  <a:cubicBezTo>
                    <a:pt x="88297" y="15736"/>
                    <a:pt x="0" y="202140"/>
                    <a:pt x="0" y="202140"/>
                  </a:cubicBezTo>
                  <a:close/>
                </a:path>
              </a:pathLst>
            </a:custGeom>
            <a:solidFill>
              <a:schemeClr val="accent2">
                <a:lumMod val="75000"/>
              </a:schemeClr>
            </a:solidFill>
            <a:ln w="9525" cap="flat">
              <a:noFill/>
              <a:prstDash val="solid"/>
              <a:miter/>
            </a:ln>
          </p:spPr>
          <p:txBody>
            <a:bodyPr/>
            <a:lstStyle/>
            <a:p>
              <a:endParaRPr lang="en-IN"/>
            </a:p>
          </p:txBody>
        </p:sp>
        <p:sp>
          <p:nvSpPr>
            <p:cNvPr id="58" name="Freeform: Shape 57">
              <a:extLst>
                <a:ext uri="{FF2B5EF4-FFF2-40B4-BE49-F238E27FC236}">
                  <a16:creationId xmlns:a16="http://schemas.microsoft.com/office/drawing/2014/main" id="{476D31DC-E316-0D64-6424-5826F37503D3}"/>
                </a:ext>
              </a:extLst>
            </p:cNvPr>
            <p:cNvSpPr/>
            <p:nvPr/>
          </p:nvSpPr>
          <p:spPr>
            <a:xfrm>
              <a:off x="2678053" y="4275835"/>
              <a:ext cx="698554" cy="1018854"/>
            </a:xfrm>
            <a:custGeom>
              <a:avLst/>
              <a:gdLst>
                <a:gd name="csX0" fmla="*/ 3420 w 698554"/>
                <a:gd name="csY0" fmla="*/ 346008 h 1018854"/>
                <a:gd name="csX1" fmla="*/ 223353 w 698554"/>
                <a:gd name="csY1" fmla="*/ 394490 h 1018854"/>
                <a:gd name="csX2" fmla="*/ 333271 w 698554"/>
                <a:gd name="csY2" fmla="*/ 213706 h 1018854"/>
                <a:gd name="csX3" fmla="*/ 409662 w 698554"/>
                <a:gd name="csY3" fmla="*/ 437639 h 1018854"/>
                <a:gd name="csX4" fmla="*/ 3420 w 698554"/>
                <a:gd name="csY4" fmla="*/ 871598 h 1018854"/>
                <a:gd name="csX5" fmla="*/ 698555 w 698554"/>
                <a:gd name="csY5" fmla="*/ 1018854 h 1018854"/>
                <a:gd name="csX6" fmla="*/ 698555 w 698554"/>
                <a:gd name="csY6" fmla="*/ 797112 h 1018854"/>
                <a:gd name="csX7" fmla="*/ 333271 w 698554"/>
                <a:gd name="csY7" fmla="*/ 722531 h 1018854"/>
                <a:gd name="csX8" fmla="*/ 523390 w 698554"/>
                <a:gd name="csY8" fmla="*/ 627472 h 1018854"/>
                <a:gd name="csX9" fmla="*/ 599781 w 698554"/>
                <a:gd name="csY9" fmla="*/ 144840 h 1018854"/>
                <a:gd name="csX10" fmla="*/ 89145 w 698554"/>
                <a:gd name="csY10" fmla="*/ 64735 h 1018854"/>
                <a:gd name="csX11" fmla="*/ 3420 w 698554"/>
                <a:gd name="csY11" fmla="*/ 346104 h 101885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698554" h="1018854">
                  <a:moveTo>
                    <a:pt x="3420" y="346008"/>
                  </a:moveTo>
                  <a:lnTo>
                    <a:pt x="223353" y="394490"/>
                  </a:lnTo>
                  <a:cubicBezTo>
                    <a:pt x="223353" y="394490"/>
                    <a:pt x="197254" y="224946"/>
                    <a:pt x="333271" y="213706"/>
                  </a:cubicBezTo>
                  <a:cubicBezTo>
                    <a:pt x="469288" y="202466"/>
                    <a:pt x="486052" y="404397"/>
                    <a:pt x="409662" y="437639"/>
                  </a:cubicBezTo>
                  <a:cubicBezTo>
                    <a:pt x="333271" y="470881"/>
                    <a:pt x="-39442" y="601373"/>
                    <a:pt x="3420" y="871598"/>
                  </a:cubicBezTo>
                  <a:lnTo>
                    <a:pt x="698555" y="1018854"/>
                  </a:lnTo>
                  <a:lnTo>
                    <a:pt x="698555" y="797112"/>
                  </a:lnTo>
                  <a:lnTo>
                    <a:pt x="333271" y="722531"/>
                  </a:lnTo>
                  <a:cubicBezTo>
                    <a:pt x="333271" y="722531"/>
                    <a:pt x="372419" y="702053"/>
                    <a:pt x="523390" y="627472"/>
                  </a:cubicBezTo>
                  <a:cubicBezTo>
                    <a:pt x="674361" y="552891"/>
                    <a:pt x="776850" y="342389"/>
                    <a:pt x="599781" y="144840"/>
                  </a:cubicBezTo>
                  <a:cubicBezTo>
                    <a:pt x="422711" y="-52708"/>
                    <a:pt x="163726" y="-15466"/>
                    <a:pt x="89145" y="64735"/>
                  </a:cubicBezTo>
                  <a:cubicBezTo>
                    <a:pt x="31424" y="126743"/>
                    <a:pt x="-2199" y="189608"/>
                    <a:pt x="3420" y="346104"/>
                  </a:cubicBezTo>
                  <a:close/>
                </a:path>
              </a:pathLst>
            </a:custGeom>
            <a:solidFill>
              <a:schemeClr val="accent2"/>
            </a:solidFill>
            <a:ln w="9525" cap="flat">
              <a:noFill/>
              <a:prstDash val="solid"/>
              <a:miter/>
            </a:ln>
          </p:spPr>
          <p:txBody>
            <a:bodyPr/>
            <a:lstStyle/>
            <a:p>
              <a:endParaRPr lang="en-IN" dirty="0"/>
            </a:p>
          </p:txBody>
        </p:sp>
      </p:grpSp>
      <p:cxnSp>
        <p:nvCxnSpPr>
          <p:cNvPr id="106" name="Straight Connector 105">
            <a:extLst>
              <a:ext uri="{FF2B5EF4-FFF2-40B4-BE49-F238E27FC236}">
                <a16:creationId xmlns:a16="http://schemas.microsoft.com/office/drawing/2014/main" id="{082A9F06-9910-9F6E-54FB-7B64BCF54821}"/>
              </a:ext>
            </a:extLst>
          </p:cNvPr>
          <p:cNvCxnSpPr>
            <a:cxnSpLocks/>
          </p:cNvCxnSpPr>
          <p:nvPr/>
        </p:nvCxnSpPr>
        <p:spPr>
          <a:xfrm>
            <a:off x="5127256" y="935818"/>
            <a:ext cx="0" cy="1025773"/>
          </a:xfrm>
          <a:prstGeom prst="line">
            <a:avLst/>
          </a:prstGeom>
          <a:ln w="254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27" name="TextBox 126">
            <a:extLst>
              <a:ext uri="{FF2B5EF4-FFF2-40B4-BE49-F238E27FC236}">
                <a16:creationId xmlns:a16="http://schemas.microsoft.com/office/drawing/2014/main" id="{4EEA2DE9-DD81-35A4-951A-680F4ADE8D5B}"/>
              </a:ext>
            </a:extLst>
          </p:cNvPr>
          <p:cNvSpPr txBox="1"/>
          <p:nvPr/>
        </p:nvSpPr>
        <p:spPr>
          <a:xfrm>
            <a:off x="2429411" y="5022989"/>
            <a:ext cx="2830110" cy="262890"/>
          </a:xfrm>
          <a:prstGeom prst="rect">
            <a:avLst/>
          </a:prstGeom>
          <a:noFill/>
        </p:spPr>
        <p:txBody>
          <a:bodyPr wrap="square" lIns="0" tIns="0" rIns="0" bIns="0" rtlCol="0" anchor="ctr">
            <a:noAutofit/>
          </a:bodyPr>
          <a:lstStyle/>
          <a:p>
            <a:r>
              <a:rPr lang="en-US" sz="1400" b="1" dirty="0">
                <a:solidFill>
                  <a:schemeClr val="tx1">
                    <a:lumMod val="75000"/>
                    <a:lumOff val="25000"/>
                  </a:schemeClr>
                </a:solidFill>
              </a:rPr>
              <a:t>Develop a Strategic Plan By Q4 2025</a:t>
            </a:r>
          </a:p>
        </p:txBody>
      </p:sp>
      <p:sp>
        <p:nvSpPr>
          <p:cNvPr id="133" name="TextBox 132">
            <a:extLst>
              <a:ext uri="{FF2B5EF4-FFF2-40B4-BE49-F238E27FC236}">
                <a16:creationId xmlns:a16="http://schemas.microsoft.com/office/drawing/2014/main" id="{AE2BBD8F-529F-3110-FBA2-A6A7AB1DFE9C}"/>
              </a:ext>
            </a:extLst>
          </p:cNvPr>
          <p:cNvSpPr txBox="1"/>
          <p:nvPr/>
        </p:nvSpPr>
        <p:spPr>
          <a:xfrm>
            <a:off x="5401402" y="1371107"/>
            <a:ext cx="4932006" cy="626169"/>
          </a:xfrm>
          <a:prstGeom prst="rect">
            <a:avLst/>
          </a:prstGeom>
          <a:noFill/>
        </p:spPr>
        <p:txBody>
          <a:bodyPr wrap="square" lIns="0" tIns="0" rIns="0" bIns="0" rtlCol="0" anchor="t">
            <a:noAutofit/>
          </a:bodyPr>
          <a:lstStyle/>
          <a:p>
            <a:pPr marL="285750" indent="-285750">
              <a:buFont typeface="Arial" panose="020B0604020202020204" pitchFamily="34" charset="0"/>
              <a:buChar char="•"/>
            </a:pPr>
            <a:r>
              <a:rPr lang="en-US" sz="1400" dirty="0"/>
              <a:t>Presented the 5-year fiscal report in Q2 2025.</a:t>
            </a:r>
          </a:p>
          <a:p>
            <a:pPr marL="285750" indent="-285750">
              <a:buFont typeface="Arial" panose="020B0604020202020204" pitchFamily="34" charset="0"/>
              <a:buChar char="•"/>
            </a:pPr>
            <a:r>
              <a:rPr lang="en-US" sz="1400" dirty="0"/>
              <a:t>Presented a comprehensive analysis of the 2026 Recommended Budget in Q4 2025.</a:t>
            </a:r>
          </a:p>
          <a:p>
            <a:pPr marL="285750" indent="-285750">
              <a:buFont typeface="Arial" panose="020B0604020202020204" pitchFamily="34" charset="0"/>
              <a:buChar char="•"/>
            </a:pPr>
            <a:r>
              <a:rPr lang="en-US" sz="1400" dirty="0"/>
              <a:t>Uphold high levels of public accountability transparency, and decision support</a:t>
            </a:r>
            <a:endParaRPr lang="en-US" sz="1400" b="1" dirty="0">
              <a:solidFill>
                <a:schemeClr val="tx1">
                  <a:lumMod val="75000"/>
                  <a:lumOff val="25000"/>
                </a:schemeClr>
              </a:solidFill>
            </a:endParaRPr>
          </a:p>
        </p:txBody>
      </p:sp>
      <p:sp>
        <p:nvSpPr>
          <p:cNvPr id="134" name="TextBox 133">
            <a:extLst>
              <a:ext uri="{FF2B5EF4-FFF2-40B4-BE49-F238E27FC236}">
                <a16:creationId xmlns:a16="http://schemas.microsoft.com/office/drawing/2014/main" id="{BBAF758B-9701-9E53-BC5F-C08E9E53E7E8}"/>
              </a:ext>
            </a:extLst>
          </p:cNvPr>
          <p:cNvSpPr txBox="1"/>
          <p:nvPr/>
        </p:nvSpPr>
        <p:spPr>
          <a:xfrm>
            <a:off x="5387417" y="883749"/>
            <a:ext cx="3942213" cy="262890"/>
          </a:xfrm>
          <a:prstGeom prst="rect">
            <a:avLst/>
          </a:prstGeom>
          <a:noFill/>
        </p:spPr>
        <p:txBody>
          <a:bodyPr wrap="square" lIns="0" tIns="0" rIns="0" bIns="0" rtlCol="0" anchor="ctr">
            <a:noAutofit/>
          </a:bodyPr>
          <a:lstStyle/>
          <a:p>
            <a:r>
              <a:rPr lang="en-US" sz="1400" b="1" dirty="0"/>
              <a:t>Issue the 5-year fiscal forecast and annual budget analysis by Q4 2025</a:t>
            </a:r>
          </a:p>
          <a:p>
            <a:r>
              <a:rPr lang="en-US" sz="1400" b="1" dirty="0">
                <a:solidFill>
                  <a:srgbClr val="00B050"/>
                </a:solidFill>
              </a:rPr>
              <a:t>Both Reports delivered on time in 2025</a:t>
            </a:r>
            <a:endParaRPr lang="en-US" sz="1400" b="1" dirty="0">
              <a:solidFill>
                <a:schemeClr val="tx1">
                  <a:lumMod val="75000"/>
                  <a:lumOff val="25000"/>
                </a:schemeClr>
              </a:solidFill>
            </a:endParaRPr>
          </a:p>
        </p:txBody>
      </p:sp>
      <p:cxnSp>
        <p:nvCxnSpPr>
          <p:cNvPr id="141" name="Straight Connector 140">
            <a:extLst>
              <a:ext uri="{FF2B5EF4-FFF2-40B4-BE49-F238E27FC236}">
                <a16:creationId xmlns:a16="http://schemas.microsoft.com/office/drawing/2014/main" id="{FDBE79BE-02F6-92D1-924E-61ADB6153F31}"/>
              </a:ext>
            </a:extLst>
          </p:cNvPr>
          <p:cNvCxnSpPr>
            <a:cxnSpLocks/>
          </p:cNvCxnSpPr>
          <p:nvPr/>
        </p:nvCxnSpPr>
        <p:spPr>
          <a:xfrm>
            <a:off x="7857303" y="5137409"/>
            <a:ext cx="0" cy="930434"/>
          </a:xfrm>
          <a:prstGeom prst="line">
            <a:avLst/>
          </a:prstGeom>
          <a:ln w="254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02ADF43D-71B2-2B02-30FD-C91DDF1C4696}"/>
              </a:ext>
            </a:extLst>
          </p:cNvPr>
          <p:cNvSpPr/>
          <p:nvPr/>
        </p:nvSpPr>
        <p:spPr>
          <a:xfrm>
            <a:off x="9783128" y="4687390"/>
            <a:ext cx="2186306" cy="2050294"/>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118" name="TextBox 117">
            <a:extLst>
              <a:ext uri="{FF2B5EF4-FFF2-40B4-BE49-F238E27FC236}">
                <a16:creationId xmlns:a16="http://schemas.microsoft.com/office/drawing/2014/main" id="{114593F9-1EDB-DE2C-2AE5-FACD93EF21A8}"/>
              </a:ext>
            </a:extLst>
          </p:cNvPr>
          <p:cNvSpPr txBox="1"/>
          <p:nvPr/>
        </p:nvSpPr>
        <p:spPr>
          <a:xfrm>
            <a:off x="8091446" y="5627214"/>
            <a:ext cx="3919507" cy="626169"/>
          </a:xfrm>
          <a:prstGeom prst="rect">
            <a:avLst/>
          </a:prstGeom>
          <a:noFill/>
        </p:spPr>
        <p:txBody>
          <a:bodyPr wrap="square" lIns="0" tIns="0" rIns="0" bIns="0" rtlCol="0" anchor="t">
            <a:noAutofit/>
          </a:bodyPr>
          <a:lstStyle/>
          <a:p>
            <a:pPr marL="285750" indent="-285750">
              <a:buFont typeface="Arial" panose="020B0604020202020204" pitchFamily="34" charset="0"/>
              <a:buChar char="•"/>
            </a:pPr>
            <a:r>
              <a:rPr lang="en-US" sz="1400" dirty="0">
                <a:solidFill>
                  <a:schemeClr val="tx1">
                    <a:lumMod val="75000"/>
                    <a:lumOff val="25000"/>
                  </a:schemeClr>
                </a:solidFill>
              </a:rPr>
              <a:t>Improve transparency in annual fiscal reporting.</a:t>
            </a:r>
          </a:p>
          <a:p>
            <a:pPr marL="285750" indent="-285750">
              <a:buFont typeface="Arial" panose="020B0604020202020204" pitchFamily="34" charset="0"/>
              <a:buChar char="•"/>
            </a:pPr>
            <a:r>
              <a:rPr lang="en-US" sz="1400" dirty="0"/>
              <a:t>Ensuring all reports meet GFOA standards, with regular evaluations to ensure inclusivity and equity in the reporting process.</a:t>
            </a:r>
            <a:r>
              <a:rPr lang="en-US" sz="1400" dirty="0">
                <a:solidFill>
                  <a:schemeClr val="tx1">
                    <a:lumMod val="75000"/>
                    <a:lumOff val="25000"/>
                  </a:schemeClr>
                </a:solidFill>
              </a:rPr>
              <a:t> </a:t>
            </a:r>
            <a:endParaRPr lang="en-US" sz="1400" b="1" dirty="0">
              <a:solidFill>
                <a:schemeClr val="tx1">
                  <a:lumMod val="75000"/>
                  <a:lumOff val="25000"/>
                </a:schemeClr>
              </a:solidFill>
            </a:endParaRPr>
          </a:p>
        </p:txBody>
      </p:sp>
      <p:sp>
        <p:nvSpPr>
          <p:cNvPr id="4" name="TextBox 3">
            <a:extLst>
              <a:ext uri="{FF2B5EF4-FFF2-40B4-BE49-F238E27FC236}">
                <a16:creationId xmlns:a16="http://schemas.microsoft.com/office/drawing/2014/main" id="{A7B638D2-9F61-92D0-1278-8CE091966CAE}"/>
              </a:ext>
            </a:extLst>
          </p:cNvPr>
          <p:cNvSpPr txBox="1"/>
          <p:nvPr/>
        </p:nvSpPr>
        <p:spPr>
          <a:xfrm>
            <a:off x="8091442" y="5263092"/>
            <a:ext cx="3108153" cy="262890"/>
          </a:xfrm>
          <a:prstGeom prst="rect">
            <a:avLst/>
          </a:prstGeom>
          <a:noFill/>
        </p:spPr>
        <p:txBody>
          <a:bodyPr wrap="square" lIns="0" tIns="0" rIns="0" bIns="0" rtlCol="0" anchor="ctr">
            <a:noAutofit/>
          </a:bodyPr>
          <a:lstStyle/>
          <a:p>
            <a:pPr>
              <a:lnSpc>
                <a:spcPct val="90000"/>
              </a:lnSpc>
            </a:pPr>
            <a:r>
              <a:rPr lang="en-US" sz="1400" b="1" dirty="0"/>
              <a:t>Achieve the COA for Excellence in Financial Reporting  from GFOA</a:t>
            </a:r>
          </a:p>
          <a:p>
            <a:pPr>
              <a:lnSpc>
                <a:spcPct val="90000"/>
              </a:lnSpc>
            </a:pPr>
            <a:r>
              <a:rPr lang="en-US" sz="1400" b="1" dirty="0">
                <a:solidFill>
                  <a:srgbClr val="00B050"/>
                </a:solidFill>
              </a:rPr>
              <a:t>Achieved COA for 2024 ACFR</a:t>
            </a:r>
          </a:p>
          <a:p>
            <a:pPr>
              <a:lnSpc>
                <a:spcPct val="90000"/>
              </a:lnSpc>
            </a:pPr>
            <a:endParaRPr lang="en-US" sz="1400" b="1" dirty="0">
              <a:solidFill>
                <a:schemeClr val="tx1">
                  <a:lumMod val="85000"/>
                  <a:lumOff val="15000"/>
                </a:schemeClr>
              </a:solidFill>
            </a:endParaRPr>
          </a:p>
        </p:txBody>
      </p:sp>
    </p:spTree>
    <p:extLst>
      <p:ext uri="{BB962C8B-B14F-4D97-AF65-F5344CB8AC3E}">
        <p14:creationId xmlns:p14="http://schemas.microsoft.com/office/powerpoint/2010/main" val="3651517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5">
            <a:extLst>
              <a:ext uri="{FF2B5EF4-FFF2-40B4-BE49-F238E27FC236}">
                <a16:creationId xmlns:a16="http://schemas.microsoft.com/office/drawing/2014/main" id="{C4D6FCFA-75C8-4CD9-ED02-7CCB8CC3EEE9}"/>
              </a:ext>
            </a:extLst>
          </p:cNvPr>
          <p:cNvGrpSpPr/>
          <p:nvPr/>
        </p:nvGrpSpPr>
        <p:grpSpPr>
          <a:xfrm>
            <a:off x="8705828" y="1323876"/>
            <a:ext cx="3181373" cy="954219"/>
            <a:chOff x="981845" y="1850045"/>
            <a:chExt cx="3017116" cy="749636"/>
          </a:xfrm>
        </p:grpSpPr>
        <p:sp>
          <p:nvSpPr>
            <p:cNvPr id="37" name="TextBox 36">
              <a:extLst>
                <a:ext uri="{FF2B5EF4-FFF2-40B4-BE49-F238E27FC236}">
                  <a16:creationId xmlns:a16="http://schemas.microsoft.com/office/drawing/2014/main" id="{57C6744E-63D0-1967-5611-550657E62C54}"/>
                </a:ext>
              </a:extLst>
            </p:cNvPr>
            <p:cNvSpPr txBox="1"/>
            <p:nvPr/>
          </p:nvSpPr>
          <p:spPr>
            <a:xfrm>
              <a:off x="981845" y="1850045"/>
              <a:ext cx="2200344" cy="259825"/>
            </a:xfrm>
            <a:prstGeom prst="rect">
              <a:avLst/>
            </a:prstGeom>
            <a:noFill/>
          </p:spPr>
          <p:txBody>
            <a:bodyPr wrap="square" lIns="0" tIns="0" rIns="0" bIns="0" rtlCol="0" anchor="ctr">
              <a:noAutofit/>
            </a:bodyPr>
            <a:lstStyle/>
            <a:p>
              <a:r>
                <a:rPr lang="en-IN" b="1" dirty="0">
                  <a:solidFill>
                    <a:schemeClr val="accent1"/>
                  </a:solidFill>
                  <a:ea typeface="Segoe UI Black" panose="020B0A02040204020203" pitchFamily="34" charset="0"/>
                </a:rPr>
                <a:t>Payroll</a:t>
              </a:r>
            </a:p>
          </p:txBody>
        </p:sp>
        <p:sp>
          <p:nvSpPr>
            <p:cNvPr id="38" name="TextBox 37">
              <a:extLst>
                <a:ext uri="{FF2B5EF4-FFF2-40B4-BE49-F238E27FC236}">
                  <a16:creationId xmlns:a16="http://schemas.microsoft.com/office/drawing/2014/main" id="{736E2503-42DC-3BD0-67CA-EA4E218338FD}"/>
                </a:ext>
              </a:extLst>
            </p:cNvPr>
            <p:cNvSpPr txBox="1"/>
            <p:nvPr/>
          </p:nvSpPr>
          <p:spPr>
            <a:xfrm>
              <a:off x="981845" y="2203939"/>
              <a:ext cx="3017116" cy="395742"/>
            </a:xfrm>
            <a:prstGeom prst="rect">
              <a:avLst/>
            </a:prstGeom>
            <a:noFill/>
          </p:spPr>
          <p:txBody>
            <a:bodyPr wrap="square" lIns="0" tIns="0" rIns="0" bIns="0" rtlCol="0" anchor="t">
              <a:noAutofit/>
            </a:bodyPr>
            <a:lstStyle/>
            <a:p>
              <a:pPr marL="171450" indent="-171450">
                <a:buFont typeface="Arial" panose="020B0604020202020204" pitchFamily="34" charset="0"/>
                <a:buChar char="•"/>
              </a:pPr>
              <a:r>
                <a:rPr lang="en-IN" sz="1400" dirty="0">
                  <a:solidFill>
                    <a:schemeClr val="tx1">
                      <a:lumMod val="85000"/>
                      <a:lumOff val="15000"/>
                    </a:schemeClr>
                  </a:solidFill>
                  <a:ea typeface="Open Sans" panose="020B0606030504020204" pitchFamily="34" charset="0"/>
                  <a:cs typeface="Open Sans" panose="020B0606030504020204" pitchFamily="34" charset="0"/>
                </a:rPr>
                <a:t>Dayforce Wallet</a:t>
              </a:r>
            </a:p>
            <a:p>
              <a:pPr marL="171450" indent="-171450">
                <a:buFont typeface="Arial" panose="020B0604020202020204" pitchFamily="34" charset="0"/>
                <a:buChar char="•"/>
              </a:pPr>
              <a:r>
                <a:rPr lang="en-IN" sz="1400" dirty="0">
                  <a:solidFill>
                    <a:schemeClr val="tx1">
                      <a:lumMod val="85000"/>
                      <a:lumOff val="15000"/>
                    </a:schemeClr>
                  </a:solidFill>
                  <a:ea typeface="Open Sans" panose="020B0606030504020204" pitchFamily="34" charset="0"/>
                  <a:cs typeface="Open Sans" panose="020B0606030504020204" pitchFamily="34" charset="0"/>
                </a:rPr>
                <a:t>2025 Dayforce Champion award winner</a:t>
              </a:r>
            </a:p>
            <a:p>
              <a:pPr marL="171450" indent="-171450">
                <a:buFont typeface="Arial" panose="020B0604020202020204" pitchFamily="34" charset="0"/>
                <a:buChar char="•"/>
              </a:pPr>
              <a:r>
                <a:rPr lang="en-IN" sz="1400" dirty="0">
                  <a:solidFill>
                    <a:schemeClr val="tx1">
                      <a:lumMod val="85000"/>
                      <a:lumOff val="15000"/>
                    </a:schemeClr>
                  </a:solidFill>
                  <a:ea typeface="Open Sans" panose="020B0606030504020204" pitchFamily="34" charset="0"/>
                  <a:cs typeface="Open Sans" panose="020B0606030504020204" pitchFamily="34" charset="0"/>
                </a:rPr>
                <a:t>Data Governance participation</a:t>
              </a:r>
            </a:p>
          </p:txBody>
        </p:sp>
      </p:grpSp>
      <p:grpSp>
        <p:nvGrpSpPr>
          <p:cNvPr id="39" name="Group 38">
            <a:extLst>
              <a:ext uri="{FF2B5EF4-FFF2-40B4-BE49-F238E27FC236}">
                <a16:creationId xmlns:a16="http://schemas.microsoft.com/office/drawing/2014/main" id="{8AE9C9B8-C893-20F3-C8AD-1DE61D524201}"/>
              </a:ext>
            </a:extLst>
          </p:cNvPr>
          <p:cNvGrpSpPr/>
          <p:nvPr/>
        </p:nvGrpSpPr>
        <p:grpSpPr>
          <a:xfrm>
            <a:off x="9108586" y="3339489"/>
            <a:ext cx="2887894" cy="954219"/>
            <a:chOff x="975324" y="1850045"/>
            <a:chExt cx="2738790" cy="749636"/>
          </a:xfrm>
        </p:grpSpPr>
        <p:sp>
          <p:nvSpPr>
            <p:cNvPr id="40" name="TextBox 39">
              <a:extLst>
                <a:ext uri="{FF2B5EF4-FFF2-40B4-BE49-F238E27FC236}">
                  <a16:creationId xmlns:a16="http://schemas.microsoft.com/office/drawing/2014/main" id="{476AC5EB-2C4D-2243-AA1C-5C9B4E5374C6}"/>
                </a:ext>
              </a:extLst>
            </p:cNvPr>
            <p:cNvSpPr txBox="1"/>
            <p:nvPr/>
          </p:nvSpPr>
          <p:spPr>
            <a:xfrm>
              <a:off x="981845" y="1850045"/>
              <a:ext cx="2200344" cy="259825"/>
            </a:xfrm>
            <a:prstGeom prst="rect">
              <a:avLst/>
            </a:prstGeom>
            <a:noFill/>
          </p:spPr>
          <p:txBody>
            <a:bodyPr wrap="square" lIns="0" tIns="0" rIns="0" bIns="0" rtlCol="0" anchor="ctr">
              <a:noAutofit/>
            </a:bodyPr>
            <a:lstStyle/>
            <a:p>
              <a:r>
                <a:rPr lang="en-IN" b="1" dirty="0">
                  <a:solidFill>
                    <a:schemeClr val="accent2"/>
                  </a:solidFill>
                  <a:ea typeface="Segoe UI Black" panose="020B0A02040204020203" pitchFamily="34" charset="0"/>
                </a:rPr>
                <a:t>Account Payable</a:t>
              </a:r>
            </a:p>
          </p:txBody>
        </p:sp>
        <p:sp>
          <p:nvSpPr>
            <p:cNvPr id="41" name="TextBox 40">
              <a:extLst>
                <a:ext uri="{FF2B5EF4-FFF2-40B4-BE49-F238E27FC236}">
                  <a16:creationId xmlns:a16="http://schemas.microsoft.com/office/drawing/2014/main" id="{08541A26-8C81-BE9D-9672-23F8515B9820}"/>
                </a:ext>
              </a:extLst>
            </p:cNvPr>
            <p:cNvSpPr txBox="1"/>
            <p:nvPr/>
          </p:nvSpPr>
          <p:spPr>
            <a:xfrm>
              <a:off x="975324" y="2203939"/>
              <a:ext cx="2738790" cy="395742"/>
            </a:xfrm>
            <a:prstGeom prst="rect">
              <a:avLst/>
            </a:prstGeom>
            <a:noFill/>
          </p:spPr>
          <p:txBody>
            <a:bodyPr wrap="square" lIns="0" tIns="0" rIns="0" bIns="0" rtlCol="0" anchor="t">
              <a:noAutofit/>
            </a:bodyPr>
            <a:lstStyle/>
            <a:p>
              <a:pPr marL="171450" indent="-171450">
                <a:buFont typeface="Arial" panose="020B0604020202020204" pitchFamily="34" charset="0"/>
                <a:buChar char="•"/>
              </a:pPr>
              <a:r>
                <a:rPr lang="en-IN" sz="1400" dirty="0">
                  <a:solidFill>
                    <a:schemeClr val="tx1">
                      <a:lumMod val="85000"/>
                      <a:lumOff val="15000"/>
                    </a:schemeClr>
                  </a:solidFill>
                  <a:ea typeface="Open Sans" panose="020B0606030504020204" pitchFamily="34" charset="0"/>
                  <a:cs typeface="Open Sans" panose="020B0606030504020204" pitchFamily="34" charset="0"/>
                </a:rPr>
                <a:t>AI powered payment processing</a:t>
              </a:r>
            </a:p>
            <a:p>
              <a:pPr marL="171450" indent="-171450">
                <a:buFont typeface="Arial" panose="020B0604020202020204" pitchFamily="34" charset="0"/>
                <a:buChar char="•"/>
              </a:pPr>
              <a:r>
                <a:rPr lang="en-IN" sz="1400" dirty="0">
                  <a:solidFill>
                    <a:schemeClr val="tx1">
                      <a:lumMod val="85000"/>
                      <a:lumOff val="15000"/>
                    </a:schemeClr>
                  </a:solidFill>
                  <a:ea typeface="Open Sans" panose="020B0606030504020204" pitchFamily="34" charset="0"/>
                  <a:cs typeface="Open Sans" panose="020B0606030504020204" pitchFamily="34" charset="0"/>
                </a:rPr>
                <a:t>Reduced manual data entry</a:t>
              </a:r>
            </a:p>
            <a:p>
              <a:pPr marL="171450" indent="-171450">
                <a:buFont typeface="Arial" panose="020B0604020202020204" pitchFamily="34" charset="0"/>
                <a:buChar char="•"/>
              </a:pPr>
              <a:r>
                <a:rPr lang="en-IN" sz="1400" dirty="0">
                  <a:solidFill>
                    <a:schemeClr val="tx1">
                      <a:lumMod val="85000"/>
                      <a:lumOff val="15000"/>
                    </a:schemeClr>
                  </a:solidFill>
                  <a:ea typeface="Open Sans" panose="020B0606030504020204" pitchFamily="34" charset="0"/>
                  <a:cs typeface="Open Sans" panose="020B0606030504020204" pitchFamily="34" charset="0"/>
                </a:rPr>
                <a:t>ACH-EFT payment security software </a:t>
              </a:r>
            </a:p>
          </p:txBody>
        </p:sp>
      </p:grpSp>
      <p:grpSp>
        <p:nvGrpSpPr>
          <p:cNvPr id="45" name="Group 44">
            <a:extLst>
              <a:ext uri="{FF2B5EF4-FFF2-40B4-BE49-F238E27FC236}">
                <a16:creationId xmlns:a16="http://schemas.microsoft.com/office/drawing/2014/main" id="{AE524CE6-2637-B700-C3B5-B714A5699AE7}"/>
              </a:ext>
            </a:extLst>
          </p:cNvPr>
          <p:cNvGrpSpPr/>
          <p:nvPr/>
        </p:nvGrpSpPr>
        <p:grpSpPr>
          <a:xfrm>
            <a:off x="814588" y="4794664"/>
            <a:ext cx="3170354" cy="954219"/>
            <a:chOff x="981845" y="1850045"/>
            <a:chExt cx="3006667" cy="749636"/>
          </a:xfrm>
        </p:grpSpPr>
        <p:sp>
          <p:nvSpPr>
            <p:cNvPr id="46" name="TextBox 45">
              <a:extLst>
                <a:ext uri="{FF2B5EF4-FFF2-40B4-BE49-F238E27FC236}">
                  <a16:creationId xmlns:a16="http://schemas.microsoft.com/office/drawing/2014/main" id="{DC8DF824-D98A-A07A-1B0B-6CEAA65CC4B7}"/>
                </a:ext>
              </a:extLst>
            </p:cNvPr>
            <p:cNvSpPr txBox="1"/>
            <p:nvPr/>
          </p:nvSpPr>
          <p:spPr>
            <a:xfrm>
              <a:off x="981845" y="1850045"/>
              <a:ext cx="2200344" cy="259825"/>
            </a:xfrm>
            <a:prstGeom prst="rect">
              <a:avLst/>
            </a:prstGeom>
            <a:noFill/>
          </p:spPr>
          <p:txBody>
            <a:bodyPr wrap="square" lIns="0" tIns="0" rIns="0" bIns="0" rtlCol="0" anchor="ctr">
              <a:noAutofit/>
            </a:bodyPr>
            <a:lstStyle/>
            <a:p>
              <a:pPr algn="r"/>
              <a:r>
                <a:rPr lang="en-IN" b="1" dirty="0">
                  <a:solidFill>
                    <a:schemeClr val="accent4"/>
                  </a:solidFill>
                  <a:ea typeface="Segoe UI Black" panose="020B0A02040204020203" pitchFamily="34" charset="0"/>
                </a:rPr>
                <a:t>Capital Finance</a:t>
              </a:r>
            </a:p>
          </p:txBody>
        </p:sp>
        <p:sp>
          <p:nvSpPr>
            <p:cNvPr id="47" name="TextBox 46">
              <a:extLst>
                <a:ext uri="{FF2B5EF4-FFF2-40B4-BE49-F238E27FC236}">
                  <a16:creationId xmlns:a16="http://schemas.microsoft.com/office/drawing/2014/main" id="{DD0A1810-AA57-9ECA-88B3-7539A07A445E}"/>
                </a:ext>
              </a:extLst>
            </p:cNvPr>
            <p:cNvSpPr txBox="1"/>
            <p:nvPr/>
          </p:nvSpPr>
          <p:spPr>
            <a:xfrm>
              <a:off x="981845" y="2203939"/>
              <a:ext cx="3006667" cy="395742"/>
            </a:xfrm>
            <a:prstGeom prst="rect">
              <a:avLst/>
            </a:prstGeom>
            <a:noFill/>
          </p:spPr>
          <p:txBody>
            <a:bodyPr wrap="square" lIns="0" tIns="0" rIns="0" bIns="0" rtlCol="0" anchor="t">
              <a:noAutofit/>
            </a:bodyPr>
            <a:lstStyle/>
            <a:p>
              <a:pPr marL="285750" indent="-285750">
                <a:buFont typeface="Arial" panose="020B0604020202020204" pitchFamily="34" charset="0"/>
                <a:buChar char="•"/>
              </a:pPr>
              <a:r>
                <a:rPr lang="en-IN" sz="1400" dirty="0">
                  <a:solidFill>
                    <a:schemeClr val="tx1">
                      <a:lumMod val="85000"/>
                      <a:lumOff val="15000"/>
                    </a:schemeClr>
                  </a:solidFill>
                  <a:ea typeface="Open Sans" panose="020B0606030504020204" pitchFamily="34" charset="0"/>
                  <a:cs typeface="Open Sans" panose="020B0606030504020204" pitchFamily="34" charset="0"/>
                </a:rPr>
                <a:t>Updated County’s Debt Service Policy.</a:t>
              </a:r>
            </a:p>
            <a:p>
              <a:pPr marL="285750" indent="-285750">
                <a:buFont typeface="Arial" panose="020B0604020202020204" pitchFamily="34" charset="0"/>
                <a:buChar char="•"/>
              </a:pPr>
              <a:r>
                <a:rPr lang="en-IN" sz="1400" dirty="0">
                  <a:solidFill>
                    <a:schemeClr val="tx1">
                      <a:lumMod val="85000"/>
                      <a:lumOff val="15000"/>
                    </a:schemeClr>
                  </a:solidFill>
                  <a:ea typeface="Open Sans" panose="020B0606030504020204" pitchFamily="34" charset="0"/>
                  <a:cs typeface="Open Sans" panose="020B0606030504020204" pitchFamily="34" charset="0"/>
                </a:rPr>
                <a:t>Fully supported 2026 CIC meetings.</a:t>
              </a:r>
            </a:p>
          </p:txBody>
        </p:sp>
      </p:grpSp>
      <p:grpSp>
        <p:nvGrpSpPr>
          <p:cNvPr id="48" name="Group 47">
            <a:extLst>
              <a:ext uri="{FF2B5EF4-FFF2-40B4-BE49-F238E27FC236}">
                <a16:creationId xmlns:a16="http://schemas.microsoft.com/office/drawing/2014/main" id="{2B57A435-D1DE-1671-DC74-725FA55CA266}"/>
              </a:ext>
            </a:extLst>
          </p:cNvPr>
          <p:cNvGrpSpPr/>
          <p:nvPr/>
        </p:nvGrpSpPr>
        <p:grpSpPr>
          <a:xfrm>
            <a:off x="378135" y="2029132"/>
            <a:ext cx="3502266" cy="954219"/>
            <a:chOff x="981844" y="1850045"/>
            <a:chExt cx="2663179" cy="749636"/>
          </a:xfrm>
        </p:grpSpPr>
        <p:sp>
          <p:nvSpPr>
            <p:cNvPr id="49" name="TextBox 48">
              <a:extLst>
                <a:ext uri="{FF2B5EF4-FFF2-40B4-BE49-F238E27FC236}">
                  <a16:creationId xmlns:a16="http://schemas.microsoft.com/office/drawing/2014/main" id="{248263FB-4F44-5DF6-1A74-F3A613C32B4D}"/>
                </a:ext>
              </a:extLst>
            </p:cNvPr>
            <p:cNvSpPr txBox="1"/>
            <p:nvPr/>
          </p:nvSpPr>
          <p:spPr>
            <a:xfrm>
              <a:off x="981845" y="1850045"/>
              <a:ext cx="2200344" cy="259825"/>
            </a:xfrm>
            <a:prstGeom prst="rect">
              <a:avLst/>
            </a:prstGeom>
            <a:noFill/>
          </p:spPr>
          <p:txBody>
            <a:bodyPr wrap="square" lIns="0" tIns="0" rIns="0" bIns="0" rtlCol="0" anchor="ctr">
              <a:noAutofit/>
            </a:bodyPr>
            <a:lstStyle/>
            <a:p>
              <a:pPr algn="ctr"/>
              <a:r>
                <a:rPr lang="en-IN" b="1" dirty="0">
                  <a:solidFill>
                    <a:schemeClr val="accent5"/>
                  </a:solidFill>
                  <a:ea typeface="Segoe UI Black" panose="020B0A02040204020203" pitchFamily="34" charset="0"/>
                </a:rPr>
                <a:t>Financial Services</a:t>
              </a:r>
            </a:p>
          </p:txBody>
        </p:sp>
        <p:sp>
          <p:nvSpPr>
            <p:cNvPr id="50" name="TextBox 49">
              <a:extLst>
                <a:ext uri="{FF2B5EF4-FFF2-40B4-BE49-F238E27FC236}">
                  <a16:creationId xmlns:a16="http://schemas.microsoft.com/office/drawing/2014/main" id="{D378FFDA-011E-715A-3756-C6DDDDF1CCA0}"/>
                </a:ext>
              </a:extLst>
            </p:cNvPr>
            <p:cNvSpPr txBox="1"/>
            <p:nvPr/>
          </p:nvSpPr>
          <p:spPr>
            <a:xfrm>
              <a:off x="981844" y="2203939"/>
              <a:ext cx="2663179" cy="395742"/>
            </a:xfrm>
            <a:prstGeom prst="rect">
              <a:avLst/>
            </a:prstGeom>
            <a:noFill/>
          </p:spPr>
          <p:txBody>
            <a:bodyPr wrap="square" lIns="0" tIns="0" rIns="0" bIns="0" rtlCol="0" anchor="t">
              <a:noAutofit/>
            </a:bodyPr>
            <a:lstStyle/>
            <a:p>
              <a:pPr marL="285750" indent="-285750">
                <a:buFont typeface="Arial" panose="020B0604020202020204" pitchFamily="34" charset="0"/>
                <a:buChar char="•"/>
              </a:pPr>
              <a:r>
                <a:rPr lang="en-IN" sz="1400" dirty="0">
                  <a:solidFill>
                    <a:schemeClr val="tx1">
                      <a:lumMod val="85000"/>
                      <a:lumOff val="15000"/>
                    </a:schemeClr>
                  </a:solidFill>
                  <a:ea typeface="Open Sans" panose="020B0606030504020204" pitchFamily="34" charset="0"/>
                  <a:cs typeface="Open Sans" panose="020B0606030504020204" pitchFamily="34" charset="0"/>
                </a:rPr>
                <a:t>Submitted NICRA to Federal Govt.</a:t>
              </a:r>
            </a:p>
            <a:p>
              <a:pPr marL="285750" indent="-285750">
                <a:buFont typeface="Arial" panose="020B0604020202020204" pitchFamily="34" charset="0"/>
                <a:buChar char="•"/>
              </a:pPr>
              <a:r>
                <a:rPr lang="en-IN" sz="1400" dirty="0">
                  <a:solidFill>
                    <a:schemeClr val="tx1">
                      <a:lumMod val="85000"/>
                      <a:lumOff val="15000"/>
                    </a:schemeClr>
                  </a:solidFill>
                  <a:ea typeface="Open Sans" panose="020B0606030504020204" pitchFamily="34" charset="0"/>
                  <a:cs typeface="Open Sans" panose="020B0606030504020204" pitchFamily="34" charset="0"/>
                </a:rPr>
                <a:t>Established Grants Compliance Framework. </a:t>
              </a:r>
            </a:p>
          </p:txBody>
        </p:sp>
      </p:grpSp>
      <p:sp>
        <p:nvSpPr>
          <p:cNvPr id="12" name="Freeform: Shape 11">
            <a:extLst>
              <a:ext uri="{FF2B5EF4-FFF2-40B4-BE49-F238E27FC236}">
                <a16:creationId xmlns:a16="http://schemas.microsoft.com/office/drawing/2014/main" id="{4CE31792-9DB0-4370-31FD-72E60946B2A3}"/>
              </a:ext>
            </a:extLst>
          </p:cNvPr>
          <p:cNvSpPr/>
          <p:nvPr/>
        </p:nvSpPr>
        <p:spPr>
          <a:xfrm>
            <a:off x="4123292" y="1577944"/>
            <a:ext cx="2301176" cy="1859183"/>
          </a:xfrm>
          <a:custGeom>
            <a:avLst/>
            <a:gdLst>
              <a:gd name="csX0" fmla="*/ 1465643 w 2033170"/>
              <a:gd name="csY0" fmla="*/ 211997 h 1642653"/>
              <a:gd name="csX1" fmla="*/ 1384196 w 2033170"/>
              <a:gd name="csY1" fmla="*/ 485097 h 1642653"/>
              <a:gd name="csX2" fmla="*/ 1413441 w 2033170"/>
              <a:gd name="csY2" fmla="*/ 415799 h 1642653"/>
              <a:gd name="csX3" fmla="*/ 1248043 w 2033170"/>
              <a:gd name="csY3" fmla="*/ 700316 h 1642653"/>
              <a:gd name="csX4" fmla="*/ 1293407 w 2033170"/>
              <a:gd name="csY4" fmla="*/ 641642 h 1642653"/>
              <a:gd name="csX5" fmla="*/ 1061458 w 2033170"/>
              <a:gd name="csY5" fmla="*/ 874690 h 1642653"/>
              <a:gd name="csX6" fmla="*/ 1120132 w 2033170"/>
              <a:gd name="csY6" fmla="*/ 829326 h 1642653"/>
              <a:gd name="csX7" fmla="*/ 824564 w 2033170"/>
              <a:gd name="csY7" fmla="*/ 1001807 h 1642653"/>
              <a:gd name="csX8" fmla="*/ 893861 w 2033170"/>
              <a:gd name="csY8" fmla="*/ 972562 h 1642653"/>
              <a:gd name="csX9" fmla="*/ 562271 w 2033170"/>
              <a:gd name="csY9" fmla="*/ 1062068 h 1642653"/>
              <a:gd name="csX10" fmla="*/ 639383 w 2033170"/>
              <a:gd name="csY10" fmla="*/ 1051689 h 1642653"/>
              <a:gd name="csX11" fmla="*/ 297657 w 2033170"/>
              <a:gd name="csY11" fmla="*/ 1050712 h 1642653"/>
              <a:gd name="csX12" fmla="*/ 374770 w 2033170"/>
              <a:gd name="csY12" fmla="*/ 1061092 h 1642653"/>
              <a:gd name="csX13" fmla="*/ 366161 w 2033170"/>
              <a:gd name="csY13" fmla="*/ 1059870 h 1642653"/>
              <a:gd name="csX14" fmla="*/ 250523 w 2033170"/>
              <a:gd name="csY14" fmla="*/ 1054681 h 1642653"/>
              <a:gd name="csX15" fmla="*/ 142699 w 2033170"/>
              <a:gd name="csY15" fmla="*/ 1089116 h 1642653"/>
              <a:gd name="csX16" fmla="*/ 9416 w 2033170"/>
              <a:gd name="csY16" fmla="*/ 1262451 h 1642653"/>
              <a:gd name="csX17" fmla="*/ 38661 w 2033170"/>
              <a:gd name="csY17" fmla="*/ 1485914 h 1642653"/>
              <a:gd name="csX18" fmla="*/ 211997 w 2033170"/>
              <a:gd name="csY18" fmla="*/ 1619197 h 1642653"/>
              <a:gd name="csX19" fmla="*/ 478381 w 2033170"/>
              <a:gd name="csY19" fmla="*/ 1642642 h 1642653"/>
              <a:gd name="csX20" fmla="*/ 741651 w 2033170"/>
              <a:gd name="csY20" fmla="*/ 1617793 h 1642653"/>
              <a:gd name="csX21" fmla="*/ 1163359 w 2033170"/>
              <a:gd name="csY21" fmla="*/ 1482311 h 1642653"/>
              <a:gd name="csX22" fmla="*/ 1822206 w 2033170"/>
              <a:gd name="csY22" fmla="*/ 887084 h 1642653"/>
              <a:gd name="csX23" fmla="*/ 2025092 w 2033170"/>
              <a:gd name="csY23" fmla="*/ 366161 h 1642653"/>
              <a:gd name="csX24" fmla="*/ 1995847 w 2033170"/>
              <a:gd name="csY24" fmla="*/ 142699 h 1642653"/>
              <a:gd name="csX25" fmla="*/ 1822511 w 2033170"/>
              <a:gd name="csY25" fmla="*/ 9416 h 1642653"/>
              <a:gd name="csX26" fmla="*/ 1599049 w 2033170"/>
              <a:gd name="csY26" fmla="*/ 38661 h 1642653"/>
              <a:gd name="csX27" fmla="*/ 1465765 w 2033170"/>
              <a:gd name="csY27" fmla="*/ 211997 h 1642653"/>
              <a:gd name="csX28" fmla="*/ 1465765 w 2033170"/>
              <a:gd name="csY28" fmla="*/ 211997 h 164265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Lst>
            <a:rect l="l" t="t" r="r" b="b"/>
            <a:pathLst>
              <a:path w="2033170" h="1642653">
                <a:moveTo>
                  <a:pt x="1465643" y="211997"/>
                </a:moveTo>
                <a:cubicBezTo>
                  <a:pt x="1448120" y="305778"/>
                  <a:pt x="1420890" y="397055"/>
                  <a:pt x="1384196" y="485097"/>
                </a:cubicBezTo>
                <a:lnTo>
                  <a:pt x="1413441" y="415799"/>
                </a:lnTo>
                <a:cubicBezTo>
                  <a:pt x="1370275" y="517273"/>
                  <a:pt x="1314898" y="612641"/>
                  <a:pt x="1248043" y="700316"/>
                </a:cubicBezTo>
                <a:lnTo>
                  <a:pt x="1293407" y="641642"/>
                </a:lnTo>
                <a:cubicBezTo>
                  <a:pt x="1226002" y="728768"/>
                  <a:pt x="1148278" y="806858"/>
                  <a:pt x="1061458" y="874690"/>
                </a:cubicBezTo>
                <a:lnTo>
                  <a:pt x="1120132" y="829326"/>
                </a:lnTo>
                <a:cubicBezTo>
                  <a:pt x="1029343" y="899356"/>
                  <a:pt x="930189" y="957176"/>
                  <a:pt x="824564" y="1001807"/>
                </a:cubicBezTo>
                <a:lnTo>
                  <a:pt x="893861" y="972562"/>
                </a:lnTo>
                <a:cubicBezTo>
                  <a:pt x="787564" y="1016643"/>
                  <a:pt x="676322" y="1046744"/>
                  <a:pt x="562271" y="1062068"/>
                </a:cubicBezTo>
                <a:lnTo>
                  <a:pt x="639383" y="1051689"/>
                </a:lnTo>
                <a:cubicBezTo>
                  <a:pt x="525760" y="1066220"/>
                  <a:pt x="411159" y="1065854"/>
                  <a:pt x="297657" y="1050712"/>
                </a:cubicBezTo>
                <a:lnTo>
                  <a:pt x="374770" y="1061092"/>
                </a:lnTo>
                <a:lnTo>
                  <a:pt x="366161" y="1059870"/>
                </a:lnTo>
                <a:cubicBezTo>
                  <a:pt x="327635" y="1047781"/>
                  <a:pt x="289049" y="1046072"/>
                  <a:pt x="250523" y="1054681"/>
                </a:cubicBezTo>
                <a:cubicBezTo>
                  <a:pt x="211936" y="1056451"/>
                  <a:pt x="175974" y="1067930"/>
                  <a:pt x="142699" y="1089116"/>
                </a:cubicBezTo>
                <a:cubicBezTo>
                  <a:pt x="82560" y="1124345"/>
                  <a:pt x="25168" y="1193276"/>
                  <a:pt x="9416" y="1262451"/>
                </a:cubicBezTo>
                <a:cubicBezTo>
                  <a:pt x="-7497" y="1336695"/>
                  <a:pt x="-3833" y="1420035"/>
                  <a:pt x="38661" y="1485914"/>
                </a:cubicBezTo>
                <a:cubicBezTo>
                  <a:pt x="76515" y="1544649"/>
                  <a:pt x="139402" y="1609001"/>
                  <a:pt x="211997" y="1619197"/>
                </a:cubicBezTo>
                <a:cubicBezTo>
                  <a:pt x="300771" y="1631652"/>
                  <a:pt x="388691" y="1643070"/>
                  <a:pt x="478381" y="1642642"/>
                </a:cubicBezTo>
                <a:cubicBezTo>
                  <a:pt x="566789" y="1642215"/>
                  <a:pt x="654342" y="1631042"/>
                  <a:pt x="741651" y="1617793"/>
                </a:cubicBezTo>
                <a:cubicBezTo>
                  <a:pt x="889160" y="1595508"/>
                  <a:pt x="1028366" y="1545015"/>
                  <a:pt x="1163359" y="1482311"/>
                </a:cubicBezTo>
                <a:cubicBezTo>
                  <a:pt x="1434261" y="1356476"/>
                  <a:pt x="1665538" y="1140097"/>
                  <a:pt x="1822206" y="887084"/>
                </a:cubicBezTo>
                <a:cubicBezTo>
                  <a:pt x="1919894" y="729256"/>
                  <a:pt x="1990962" y="548533"/>
                  <a:pt x="2025092" y="366161"/>
                </a:cubicBezTo>
                <a:cubicBezTo>
                  <a:pt x="2039684" y="288316"/>
                  <a:pt x="2037059" y="213035"/>
                  <a:pt x="1995847" y="142699"/>
                </a:cubicBezTo>
                <a:cubicBezTo>
                  <a:pt x="1960618" y="82560"/>
                  <a:pt x="1891686" y="25168"/>
                  <a:pt x="1822511" y="9416"/>
                </a:cubicBezTo>
                <a:cubicBezTo>
                  <a:pt x="1748268" y="-7497"/>
                  <a:pt x="1664928" y="-3833"/>
                  <a:pt x="1599049" y="38661"/>
                </a:cubicBezTo>
                <a:cubicBezTo>
                  <a:pt x="1538604" y="77614"/>
                  <a:pt x="1479503" y="138547"/>
                  <a:pt x="1465765" y="211997"/>
                </a:cubicBezTo>
                <a:lnTo>
                  <a:pt x="1465765" y="211997"/>
                </a:lnTo>
                <a:close/>
              </a:path>
            </a:pathLst>
          </a:custGeom>
          <a:solidFill>
            <a:schemeClr val="accent5">
              <a:alpha val="70000"/>
            </a:schemeClr>
          </a:solidFill>
          <a:ln w="6099" cap="flat">
            <a:noFill/>
            <a:prstDash val="solid"/>
            <a:miter/>
          </a:ln>
        </p:spPr>
        <p:txBody>
          <a:bodyPr/>
          <a:lstStyle/>
          <a:p>
            <a:endParaRPr lang="en-US"/>
          </a:p>
        </p:txBody>
      </p:sp>
      <p:sp>
        <p:nvSpPr>
          <p:cNvPr id="8" name="Freeform: Shape 7">
            <a:extLst>
              <a:ext uri="{FF2B5EF4-FFF2-40B4-BE49-F238E27FC236}">
                <a16:creationId xmlns:a16="http://schemas.microsoft.com/office/drawing/2014/main" id="{4CF75C62-7475-7F24-0D1E-21A8B76CBFA8}"/>
              </a:ext>
            </a:extLst>
          </p:cNvPr>
          <p:cNvSpPr/>
          <p:nvPr/>
        </p:nvSpPr>
        <p:spPr>
          <a:xfrm>
            <a:off x="5770627" y="1577851"/>
            <a:ext cx="2300217" cy="1865650"/>
          </a:xfrm>
          <a:custGeom>
            <a:avLst/>
            <a:gdLst>
              <a:gd name="csX0" fmla="*/ 1741997 w 2032323"/>
              <a:gd name="csY0" fmla="*/ 1056471 h 1648367"/>
              <a:gd name="csX1" fmla="*/ 1390990 w 2032323"/>
              <a:gd name="csY1" fmla="*/ 1057082 h 1648367"/>
              <a:gd name="csX2" fmla="*/ 1468103 w 2032323"/>
              <a:gd name="csY2" fmla="*/ 1067461 h 1648367"/>
              <a:gd name="csX3" fmla="*/ 1136207 w 2032323"/>
              <a:gd name="csY3" fmla="*/ 976611 h 1648367"/>
              <a:gd name="csX4" fmla="*/ 1205505 w 2032323"/>
              <a:gd name="csY4" fmla="*/ 1005857 h 1648367"/>
              <a:gd name="csX5" fmla="*/ 922147 w 2032323"/>
              <a:gd name="csY5" fmla="*/ 840214 h 1648367"/>
              <a:gd name="csX6" fmla="*/ 980821 w 2032323"/>
              <a:gd name="csY6" fmla="*/ 885578 h 1648367"/>
              <a:gd name="csX7" fmla="*/ 744355 w 2032323"/>
              <a:gd name="csY7" fmla="*/ 649355 h 1648367"/>
              <a:gd name="csX8" fmla="*/ 789718 w 2032323"/>
              <a:gd name="csY8" fmla="*/ 708029 h 1648367"/>
              <a:gd name="csX9" fmla="*/ 620535 w 2032323"/>
              <a:gd name="csY9" fmla="*/ 417223 h 1648367"/>
              <a:gd name="csX10" fmla="*/ 649780 w 2032323"/>
              <a:gd name="csY10" fmla="*/ 486521 h 1648367"/>
              <a:gd name="csX11" fmla="*/ 569676 w 2032323"/>
              <a:gd name="csY11" fmla="*/ 213116 h 1648367"/>
              <a:gd name="csX12" fmla="*/ 436392 w 2032323"/>
              <a:gd name="csY12" fmla="*/ 39780 h 1648367"/>
              <a:gd name="csX13" fmla="*/ 212930 w 2032323"/>
              <a:gd name="csY13" fmla="*/ 10535 h 1648367"/>
              <a:gd name="csX14" fmla="*/ 39594 w 2032323"/>
              <a:gd name="csY14" fmla="*/ 143818 h 1648367"/>
              <a:gd name="csX15" fmla="*/ 10349 w 2032323"/>
              <a:gd name="csY15" fmla="*/ 213116 h 1648367"/>
              <a:gd name="csX16" fmla="*/ 10349 w 2032323"/>
              <a:gd name="csY16" fmla="*/ 367280 h 1648367"/>
              <a:gd name="csX17" fmla="*/ 1180289 w 2032323"/>
              <a:gd name="csY17" fmla="*/ 1601633 h 1648367"/>
              <a:gd name="csX18" fmla="*/ 1742118 w 2032323"/>
              <a:gd name="csY18" fmla="*/ 1636557 h 1648367"/>
              <a:gd name="csX19" fmla="*/ 1853850 w 2032323"/>
              <a:gd name="csY19" fmla="*/ 1611585 h 1648367"/>
              <a:gd name="csX20" fmla="*/ 1947203 w 2032323"/>
              <a:gd name="csY20" fmla="*/ 1551629 h 1648367"/>
              <a:gd name="csX21" fmla="*/ 2032131 w 2032323"/>
              <a:gd name="csY21" fmla="*/ 1346545 h 1648367"/>
              <a:gd name="csX22" fmla="*/ 1947203 w 2032323"/>
              <a:gd name="csY22" fmla="*/ 1141460 h 1648367"/>
              <a:gd name="csX23" fmla="*/ 1742118 w 2032323"/>
              <a:gd name="csY23" fmla="*/ 1056532 h 1648367"/>
              <a:gd name="csX24" fmla="*/ 1742118 w 2032323"/>
              <a:gd name="csY24" fmla="*/ 1056532 h 164836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Lst>
            <a:rect l="l" t="t" r="r" b="b"/>
            <a:pathLst>
              <a:path w="2032323" h="1648367">
                <a:moveTo>
                  <a:pt x="1741997" y="1056471"/>
                </a:moveTo>
                <a:cubicBezTo>
                  <a:pt x="1625381" y="1071979"/>
                  <a:pt x="1507667" y="1072285"/>
                  <a:pt x="1390990" y="1057082"/>
                </a:cubicBezTo>
                <a:lnTo>
                  <a:pt x="1468103" y="1067461"/>
                </a:lnTo>
                <a:cubicBezTo>
                  <a:pt x="1353808" y="1051770"/>
                  <a:pt x="1242504" y="1021365"/>
                  <a:pt x="1136207" y="976611"/>
                </a:cubicBezTo>
                <a:lnTo>
                  <a:pt x="1205505" y="1005857"/>
                </a:lnTo>
                <a:cubicBezTo>
                  <a:pt x="1104458" y="962568"/>
                  <a:pt x="1009456" y="907008"/>
                  <a:pt x="922147" y="840214"/>
                </a:cubicBezTo>
                <a:lnTo>
                  <a:pt x="980821" y="885578"/>
                </a:lnTo>
                <a:cubicBezTo>
                  <a:pt x="892291" y="817013"/>
                  <a:pt x="813042" y="737824"/>
                  <a:pt x="744355" y="649355"/>
                </a:cubicBezTo>
                <a:lnTo>
                  <a:pt x="789718" y="708029"/>
                </a:lnTo>
                <a:cubicBezTo>
                  <a:pt x="721154" y="618583"/>
                  <a:pt x="664372" y="521078"/>
                  <a:pt x="620535" y="417223"/>
                </a:cubicBezTo>
                <a:lnTo>
                  <a:pt x="649780" y="486521"/>
                </a:lnTo>
                <a:cubicBezTo>
                  <a:pt x="613269" y="398418"/>
                  <a:pt x="586466" y="306958"/>
                  <a:pt x="569676" y="213116"/>
                </a:cubicBezTo>
                <a:cubicBezTo>
                  <a:pt x="557526" y="145345"/>
                  <a:pt x="493723" y="73361"/>
                  <a:pt x="436392" y="39780"/>
                </a:cubicBezTo>
                <a:cubicBezTo>
                  <a:pt x="374238" y="3391"/>
                  <a:pt x="282594" y="-11995"/>
                  <a:pt x="212930" y="10535"/>
                </a:cubicBezTo>
                <a:cubicBezTo>
                  <a:pt x="143266" y="33064"/>
                  <a:pt x="75067" y="76719"/>
                  <a:pt x="39594" y="143818"/>
                </a:cubicBezTo>
                <a:lnTo>
                  <a:pt x="10349" y="213116"/>
                </a:lnTo>
                <a:cubicBezTo>
                  <a:pt x="-3450" y="264524"/>
                  <a:pt x="-3450" y="315933"/>
                  <a:pt x="10349" y="367280"/>
                </a:cubicBezTo>
                <a:cubicBezTo>
                  <a:pt x="116707" y="960554"/>
                  <a:pt x="596540" y="1459558"/>
                  <a:pt x="1180289" y="1601633"/>
                </a:cubicBezTo>
                <a:cubicBezTo>
                  <a:pt x="1362722" y="1646020"/>
                  <a:pt x="1555778" y="1661284"/>
                  <a:pt x="1742118" y="1636557"/>
                </a:cubicBezTo>
                <a:cubicBezTo>
                  <a:pt x="1782049" y="1638083"/>
                  <a:pt x="1819292" y="1629719"/>
                  <a:pt x="1853850" y="1611585"/>
                </a:cubicBezTo>
                <a:cubicBezTo>
                  <a:pt x="1889811" y="1599863"/>
                  <a:pt x="1920888" y="1579898"/>
                  <a:pt x="1947203" y="1551629"/>
                </a:cubicBezTo>
                <a:cubicBezTo>
                  <a:pt x="1997512" y="1501320"/>
                  <a:pt x="2035367" y="1418773"/>
                  <a:pt x="2032131" y="1346545"/>
                </a:cubicBezTo>
                <a:cubicBezTo>
                  <a:pt x="2028895" y="1274316"/>
                  <a:pt x="2004107" y="1193723"/>
                  <a:pt x="1947203" y="1141460"/>
                </a:cubicBezTo>
                <a:cubicBezTo>
                  <a:pt x="1894879" y="1093410"/>
                  <a:pt x="1816178" y="1046702"/>
                  <a:pt x="1742118" y="1056532"/>
                </a:cubicBezTo>
                <a:lnTo>
                  <a:pt x="1742118" y="1056532"/>
                </a:lnTo>
                <a:close/>
              </a:path>
            </a:pathLst>
          </a:custGeom>
          <a:solidFill>
            <a:schemeClr val="accent1">
              <a:alpha val="70000"/>
            </a:schemeClr>
          </a:solidFill>
          <a:ln w="6099" cap="flat">
            <a:noFill/>
            <a:prstDash val="solid"/>
            <a:miter/>
          </a:ln>
        </p:spPr>
        <p:txBody>
          <a:bodyPr/>
          <a:lstStyle/>
          <a:p>
            <a:endParaRPr lang="en-US"/>
          </a:p>
        </p:txBody>
      </p:sp>
      <p:sp>
        <p:nvSpPr>
          <p:cNvPr id="9" name="Freeform: Shape 8">
            <a:extLst>
              <a:ext uri="{FF2B5EF4-FFF2-40B4-BE49-F238E27FC236}">
                <a16:creationId xmlns:a16="http://schemas.microsoft.com/office/drawing/2014/main" id="{B89C7566-04ED-9FBD-EEEB-41A0559B7F5E}"/>
              </a:ext>
            </a:extLst>
          </p:cNvPr>
          <p:cNvSpPr/>
          <p:nvPr/>
        </p:nvSpPr>
        <p:spPr>
          <a:xfrm>
            <a:off x="6640807" y="2776098"/>
            <a:ext cx="1433348" cy="2585241"/>
          </a:xfrm>
          <a:custGeom>
            <a:avLst/>
            <a:gdLst>
              <a:gd name="csX0" fmla="*/ 670389 w 1266413"/>
              <a:gd name="csY0" fmla="*/ 1848302 h 2284151"/>
              <a:gd name="csX1" fmla="*/ 643097 w 1266413"/>
              <a:gd name="csY1" fmla="*/ 1787918 h 2284151"/>
              <a:gd name="csX2" fmla="*/ 672342 w 1266413"/>
              <a:gd name="csY2" fmla="*/ 1857216 h 2284151"/>
              <a:gd name="csX3" fmla="*/ 581370 w 1266413"/>
              <a:gd name="csY3" fmla="*/ 1523732 h 2284151"/>
              <a:gd name="csX4" fmla="*/ 591749 w 1266413"/>
              <a:gd name="csY4" fmla="*/ 1600845 h 2284151"/>
              <a:gd name="csX5" fmla="*/ 591566 w 1266413"/>
              <a:gd name="csY5" fmla="*/ 1261195 h 2284151"/>
              <a:gd name="csX6" fmla="*/ 581187 w 1266413"/>
              <a:gd name="csY6" fmla="*/ 1338308 h 2284151"/>
              <a:gd name="csX7" fmla="*/ 670450 w 1266413"/>
              <a:gd name="csY7" fmla="*/ 1008610 h 2284151"/>
              <a:gd name="csX8" fmla="*/ 641204 w 1266413"/>
              <a:gd name="csY8" fmla="*/ 1077907 h 2284151"/>
              <a:gd name="csX9" fmla="*/ 812464 w 1266413"/>
              <a:gd name="csY9" fmla="*/ 783865 h 2284151"/>
              <a:gd name="csX10" fmla="*/ 767100 w 1266413"/>
              <a:gd name="csY10" fmla="*/ 842540 h 2284151"/>
              <a:gd name="csX11" fmla="*/ 997889 w 1266413"/>
              <a:gd name="csY11" fmla="*/ 611751 h 2284151"/>
              <a:gd name="csX12" fmla="*/ 939215 w 1266413"/>
              <a:gd name="csY12" fmla="*/ 657115 h 2284151"/>
              <a:gd name="csX13" fmla="*/ 1123601 w 1266413"/>
              <a:gd name="csY13" fmla="*/ 538179 h 2284151"/>
              <a:gd name="csX14" fmla="*/ 1256885 w 1266413"/>
              <a:gd name="csY14" fmla="*/ 364844 h 2284151"/>
              <a:gd name="csX15" fmla="*/ 1227640 w 1266413"/>
              <a:gd name="csY15" fmla="*/ 141382 h 2284151"/>
              <a:gd name="csX16" fmla="*/ 830842 w 1266413"/>
              <a:gd name="csY16" fmla="*/ 37344 h 2284151"/>
              <a:gd name="csX17" fmla="*/ 195440 w 1266413"/>
              <a:gd name="csY17" fmla="*/ 669753 h 2284151"/>
              <a:gd name="csX18" fmla="*/ 4948 w 1266413"/>
              <a:gd name="csY18" fmla="*/ 1539301 h 2284151"/>
              <a:gd name="csX19" fmla="*/ 51167 w 1266413"/>
              <a:gd name="csY19" fmla="*/ 1827604 h 2284151"/>
              <a:gd name="csX20" fmla="*/ 169553 w 1266413"/>
              <a:gd name="csY20" fmla="*/ 2141122 h 2284151"/>
              <a:gd name="csX21" fmla="*/ 342888 w 1266413"/>
              <a:gd name="csY21" fmla="*/ 2274406 h 2284151"/>
              <a:gd name="csX22" fmla="*/ 566351 w 1266413"/>
              <a:gd name="csY22" fmla="*/ 2245161 h 2284151"/>
              <a:gd name="csX23" fmla="*/ 699634 w 1266413"/>
              <a:gd name="csY23" fmla="*/ 2071825 h 2284151"/>
              <a:gd name="csX24" fmla="*/ 710013 w 1266413"/>
              <a:gd name="csY24" fmla="*/ 1994712 h 2284151"/>
              <a:gd name="csX25" fmla="*/ 670389 w 1266413"/>
              <a:gd name="csY25" fmla="*/ 1848363 h 2284151"/>
              <a:gd name="csX26" fmla="*/ 670389 w 1266413"/>
              <a:gd name="csY26" fmla="*/ 1848363 h 228415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1266413" h="2284151">
                <a:moveTo>
                  <a:pt x="670389" y="1848302"/>
                </a:moveTo>
                <a:cubicBezTo>
                  <a:pt x="660864" y="1828337"/>
                  <a:pt x="651767" y="1808250"/>
                  <a:pt x="643097" y="1787918"/>
                </a:cubicBezTo>
                <a:lnTo>
                  <a:pt x="672342" y="1857216"/>
                </a:lnTo>
                <a:cubicBezTo>
                  <a:pt x="627833" y="1750247"/>
                  <a:pt x="597122" y="1638516"/>
                  <a:pt x="581370" y="1523732"/>
                </a:cubicBezTo>
                <a:lnTo>
                  <a:pt x="591749" y="1600845"/>
                </a:lnTo>
                <a:cubicBezTo>
                  <a:pt x="577035" y="1487954"/>
                  <a:pt x="576974" y="1374086"/>
                  <a:pt x="591566" y="1261195"/>
                </a:cubicBezTo>
                <a:lnTo>
                  <a:pt x="581187" y="1338308"/>
                </a:lnTo>
                <a:cubicBezTo>
                  <a:pt x="596634" y="1224867"/>
                  <a:pt x="626612" y="1114296"/>
                  <a:pt x="670450" y="1008610"/>
                </a:cubicBezTo>
                <a:lnTo>
                  <a:pt x="641204" y="1077907"/>
                </a:lnTo>
                <a:cubicBezTo>
                  <a:pt x="685591" y="972892"/>
                  <a:pt x="742983" y="874288"/>
                  <a:pt x="812464" y="783865"/>
                </a:cubicBezTo>
                <a:lnTo>
                  <a:pt x="767100" y="842540"/>
                </a:lnTo>
                <a:cubicBezTo>
                  <a:pt x="834322" y="756269"/>
                  <a:pt x="911618" y="678912"/>
                  <a:pt x="997889" y="611751"/>
                </a:cubicBezTo>
                <a:lnTo>
                  <a:pt x="939215" y="657115"/>
                </a:lnTo>
                <a:cubicBezTo>
                  <a:pt x="997400" y="612423"/>
                  <a:pt x="1058883" y="572798"/>
                  <a:pt x="1123601" y="538179"/>
                </a:cubicBezTo>
                <a:cubicBezTo>
                  <a:pt x="1188320" y="503561"/>
                  <a:pt x="1238263" y="432493"/>
                  <a:pt x="1256885" y="364844"/>
                </a:cubicBezTo>
                <a:cubicBezTo>
                  <a:pt x="1275507" y="297195"/>
                  <a:pt x="1267387" y="202986"/>
                  <a:pt x="1227640" y="141382"/>
                </a:cubicBezTo>
                <a:cubicBezTo>
                  <a:pt x="1139842" y="5229"/>
                  <a:pt x="974138" y="-39281"/>
                  <a:pt x="830842" y="37344"/>
                </a:cubicBezTo>
                <a:cubicBezTo>
                  <a:pt x="565679" y="179053"/>
                  <a:pt x="338248" y="405018"/>
                  <a:pt x="195440" y="669753"/>
                </a:cubicBezTo>
                <a:cubicBezTo>
                  <a:pt x="53670" y="932657"/>
                  <a:pt x="-20512" y="1240314"/>
                  <a:pt x="4948" y="1539301"/>
                </a:cubicBezTo>
                <a:cubicBezTo>
                  <a:pt x="13190" y="1635952"/>
                  <a:pt x="27050" y="1733518"/>
                  <a:pt x="51167" y="1827604"/>
                </a:cubicBezTo>
                <a:cubicBezTo>
                  <a:pt x="78886" y="1935855"/>
                  <a:pt x="121502" y="2040442"/>
                  <a:pt x="169553" y="2141122"/>
                </a:cubicBezTo>
                <a:cubicBezTo>
                  <a:pt x="199348" y="2203521"/>
                  <a:pt x="278414" y="2256639"/>
                  <a:pt x="342888" y="2274406"/>
                </a:cubicBezTo>
                <a:cubicBezTo>
                  <a:pt x="412308" y="2293516"/>
                  <a:pt x="504746" y="2284907"/>
                  <a:pt x="566351" y="2245161"/>
                </a:cubicBezTo>
                <a:cubicBezTo>
                  <a:pt x="628260" y="2205230"/>
                  <a:pt x="682783" y="2145763"/>
                  <a:pt x="699634" y="2071825"/>
                </a:cubicBezTo>
                <a:lnTo>
                  <a:pt x="710013" y="1994712"/>
                </a:lnTo>
                <a:cubicBezTo>
                  <a:pt x="709830" y="1942388"/>
                  <a:pt x="696642" y="1893544"/>
                  <a:pt x="670389" y="1848363"/>
                </a:cubicBezTo>
                <a:lnTo>
                  <a:pt x="670389" y="1848363"/>
                </a:lnTo>
                <a:close/>
              </a:path>
            </a:pathLst>
          </a:custGeom>
          <a:solidFill>
            <a:schemeClr val="accent2">
              <a:alpha val="70000"/>
            </a:schemeClr>
          </a:solidFill>
          <a:ln w="6099" cap="flat">
            <a:noFill/>
            <a:prstDash val="solid"/>
            <a:miter/>
          </a:ln>
        </p:spPr>
        <p:txBody>
          <a:bodyPr/>
          <a:lstStyle/>
          <a:p>
            <a:endParaRPr lang="en-US"/>
          </a:p>
        </p:txBody>
      </p:sp>
      <p:sp>
        <p:nvSpPr>
          <p:cNvPr id="10" name="Freeform: Shape 9">
            <a:extLst>
              <a:ext uri="{FF2B5EF4-FFF2-40B4-BE49-F238E27FC236}">
                <a16:creationId xmlns:a16="http://schemas.microsoft.com/office/drawing/2014/main" id="{D9415889-F85D-5D7E-38AB-210EC3BF45AD}"/>
              </a:ext>
            </a:extLst>
          </p:cNvPr>
          <p:cNvSpPr/>
          <p:nvPr/>
        </p:nvSpPr>
        <p:spPr>
          <a:xfrm>
            <a:off x="4752977" y="4300198"/>
            <a:ext cx="2688982" cy="1067871"/>
          </a:xfrm>
          <a:custGeom>
            <a:avLst/>
            <a:gdLst>
              <a:gd name="csX0" fmla="*/ 495097 w 2375810"/>
              <a:gd name="csY0" fmla="*/ 854910 h 943501"/>
              <a:gd name="csX1" fmla="*/ 595899 w 2375810"/>
              <a:gd name="csY1" fmla="*/ 767906 h 943501"/>
              <a:gd name="csX2" fmla="*/ 537225 w 2375810"/>
              <a:gd name="csY2" fmla="*/ 813270 h 943501"/>
              <a:gd name="csX3" fmla="*/ 830717 w 2375810"/>
              <a:gd name="csY3" fmla="*/ 641034 h 943501"/>
              <a:gd name="csX4" fmla="*/ 761419 w 2375810"/>
              <a:gd name="csY4" fmla="*/ 670279 h 943501"/>
              <a:gd name="csX5" fmla="*/ 1088553 w 2375810"/>
              <a:gd name="csY5" fmla="*/ 581016 h 943501"/>
              <a:gd name="csX6" fmla="*/ 1011440 w 2375810"/>
              <a:gd name="csY6" fmla="*/ 591396 h 943501"/>
              <a:gd name="csX7" fmla="*/ 1353777 w 2375810"/>
              <a:gd name="csY7" fmla="*/ 590785 h 943501"/>
              <a:gd name="csX8" fmla="*/ 1276664 w 2375810"/>
              <a:gd name="csY8" fmla="*/ 580406 h 943501"/>
              <a:gd name="csX9" fmla="*/ 1614971 w 2375810"/>
              <a:gd name="csY9" fmla="*/ 672416 h 943501"/>
              <a:gd name="csX10" fmla="*/ 1545673 w 2375810"/>
              <a:gd name="csY10" fmla="*/ 643171 h 943501"/>
              <a:gd name="csX11" fmla="*/ 1829397 w 2375810"/>
              <a:gd name="csY11" fmla="*/ 808936 h 943501"/>
              <a:gd name="csX12" fmla="*/ 1770723 w 2375810"/>
              <a:gd name="csY12" fmla="*/ 763571 h 943501"/>
              <a:gd name="csX13" fmla="*/ 1880500 w 2375810"/>
              <a:gd name="csY13" fmla="*/ 858573 h 943501"/>
              <a:gd name="csX14" fmla="*/ 2085584 w 2375810"/>
              <a:gd name="csY14" fmla="*/ 943501 h 943501"/>
              <a:gd name="csX15" fmla="*/ 2290669 w 2375810"/>
              <a:gd name="csY15" fmla="*/ 858573 h 943501"/>
              <a:gd name="csX16" fmla="*/ 2375597 w 2375810"/>
              <a:gd name="csY16" fmla="*/ 653489 h 943501"/>
              <a:gd name="csX17" fmla="*/ 2290669 w 2375810"/>
              <a:gd name="csY17" fmla="*/ 448404 h 943501"/>
              <a:gd name="csX18" fmla="*/ 1495852 w 2375810"/>
              <a:gd name="csY18" fmla="*/ 31214 h 943501"/>
              <a:gd name="csX19" fmla="*/ 1046486 w 2375810"/>
              <a:gd name="csY19" fmla="*/ 7036 h 943501"/>
              <a:gd name="csX20" fmla="*/ 786086 w 2375810"/>
              <a:gd name="csY20" fmla="*/ 50630 h 943501"/>
              <a:gd name="csX21" fmla="*/ 537896 w 2375810"/>
              <a:gd name="csY21" fmla="*/ 140198 h 943501"/>
              <a:gd name="csX22" fmla="*/ 84928 w 2375810"/>
              <a:gd name="csY22" fmla="*/ 444741 h 943501"/>
              <a:gd name="csX23" fmla="*/ 0 w 2375810"/>
              <a:gd name="csY23" fmla="*/ 649825 h 943501"/>
              <a:gd name="csX24" fmla="*/ 84928 w 2375810"/>
              <a:gd name="csY24" fmla="*/ 854910 h 943501"/>
              <a:gd name="csX25" fmla="*/ 495097 w 2375810"/>
              <a:gd name="csY25" fmla="*/ 854910 h 943501"/>
              <a:gd name="csX26" fmla="*/ 495097 w 2375810"/>
              <a:gd name="csY26" fmla="*/ 854910 h 94350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2375810" h="943501">
                <a:moveTo>
                  <a:pt x="495097" y="854910"/>
                </a:moveTo>
                <a:cubicBezTo>
                  <a:pt x="527334" y="824321"/>
                  <a:pt x="560914" y="795381"/>
                  <a:pt x="595899" y="767906"/>
                </a:cubicBezTo>
                <a:cubicBezTo>
                  <a:pt x="576361" y="783048"/>
                  <a:pt x="556762" y="798129"/>
                  <a:pt x="537225" y="813270"/>
                </a:cubicBezTo>
                <a:cubicBezTo>
                  <a:pt x="627586" y="743606"/>
                  <a:pt x="725763" y="685726"/>
                  <a:pt x="830717" y="641034"/>
                </a:cubicBezTo>
                <a:lnTo>
                  <a:pt x="761419" y="670279"/>
                </a:lnTo>
                <a:cubicBezTo>
                  <a:pt x="866312" y="626503"/>
                  <a:pt x="975967" y="596585"/>
                  <a:pt x="1088553" y="581016"/>
                </a:cubicBezTo>
                <a:cubicBezTo>
                  <a:pt x="1062849" y="584497"/>
                  <a:pt x="1037145" y="587916"/>
                  <a:pt x="1011440" y="591396"/>
                </a:cubicBezTo>
                <a:cubicBezTo>
                  <a:pt x="1125186" y="576437"/>
                  <a:pt x="1239970" y="576254"/>
                  <a:pt x="1353777" y="590785"/>
                </a:cubicBezTo>
                <a:cubicBezTo>
                  <a:pt x="1328073" y="587305"/>
                  <a:pt x="1302368" y="583886"/>
                  <a:pt x="1276664" y="580406"/>
                </a:cubicBezTo>
                <a:cubicBezTo>
                  <a:pt x="1393158" y="596097"/>
                  <a:pt x="1506659" y="626869"/>
                  <a:pt x="1614971" y="672416"/>
                </a:cubicBezTo>
                <a:cubicBezTo>
                  <a:pt x="1591892" y="662647"/>
                  <a:pt x="1568813" y="652939"/>
                  <a:pt x="1545673" y="643171"/>
                </a:cubicBezTo>
                <a:cubicBezTo>
                  <a:pt x="1646903" y="686520"/>
                  <a:pt x="1741966" y="742019"/>
                  <a:pt x="1829397" y="808936"/>
                </a:cubicBezTo>
                <a:cubicBezTo>
                  <a:pt x="1809859" y="793794"/>
                  <a:pt x="1790260" y="778713"/>
                  <a:pt x="1770723" y="763571"/>
                </a:cubicBezTo>
                <a:cubicBezTo>
                  <a:pt x="1809004" y="793305"/>
                  <a:pt x="1845576" y="824993"/>
                  <a:pt x="1880500" y="858573"/>
                </a:cubicBezTo>
                <a:cubicBezTo>
                  <a:pt x="1934717" y="910776"/>
                  <a:pt x="2009754" y="943501"/>
                  <a:pt x="2085584" y="943501"/>
                </a:cubicBezTo>
                <a:cubicBezTo>
                  <a:pt x="2156714" y="943501"/>
                  <a:pt x="2241703" y="911936"/>
                  <a:pt x="2290669" y="858573"/>
                </a:cubicBezTo>
                <a:cubicBezTo>
                  <a:pt x="2339635" y="805211"/>
                  <a:pt x="2379077" y="730724"/>
                  <a:pt x="2375597" y="653489"/>
                </a:cubicBezTo>
                <a:cubicBezTo>
                  <a:pt x="2372117" y="576254"/>
                  <a:pt x="2346840" y="502500"/>
                  <a:pt x="2290669" y="448404"/>
                </a:cubicBezTo>
                <a:cubicBezTo>
                  <a:pt x="2073557" y="239413"/>
                  <a:pt x="1793558" y="85676"/>
                  <a:pt x="1495852" y="31214"/>
                </a:cubicBezTo>
                <a:cubicBezTo>
                  <a:pt x="1347610" y="4106"/>
                  <a:pt x="1196682" y="-9143"/>
                  <a:pt x="1046486" y="7036"/>
                </a:cubicBezTo>
                <a:cubicBezTo>
                  <a:pt x="959055" y="16439"/>
                  <a:pt x="871319" y="28711"/>
                  <a:pt x="786086" y="50630"/>
                </a:cubicBezTo>
                <a:cubicBezTo>
                  <a:pt x="700303" y="72671"/>
                  <a:pt x="619222" y="105335"/>
                  <a:pt x="537896" y="140198"/>
                </a:cubicBezTo>
                <a:cubicBezTo>
                  <a:pt x="369933" y="212243"/>
                  <a:pt x="217295" y="319151"/>
                  <a:pt x="84928" y="444741"/>
                </a:cubicBezTo>
                <a:cubicBezTo>
                  <a:pt x="31871" y="495112"/>
                  <a:pt x="0" y="577475"/>
                  <a:pt x="0" y="649825"/>
                </a:cubicBezTo>
                <a:cubicBezTo>
                  <a:pt x="0" y="722176"/>
                  <a:pt x="31565" y="805944"/>
                  <a:pt x="84928" y="854910"/>
                </a:cubicBezTo>
                <a:cubicBezTo>
                  <a:pt x="203192" y="963466"/>
                  <a:pt x="377382" y="966519"/>
                  <a:pt x="495097" y="854910"/>
                </a:cubicBezTo>
                <a:lnTo>
                  <a:pt x="495097" y="854910"/>
                </a:lnTo>
                <a:close/>
              </a:path>
            </a:pathLst>
          </a:custGeom>
          <a:solidFill>
            <a:schemeClr val="accent3">
              <a:alpha val="70000"/>
            </a:schemeClr>
          </a:solidFill>
          <a:ln w="6099" cap="flat">
            <a:noFill/>
            <a:prstDash val="solid"/>
            <a:miter/>
          </a:ln>
        </p:spPr>
        <p:txBody>
          <a:bodyPr/>
          <a:lstStyle/>
          <a:p>
            <a:endParaRPr lang="en-US"/>
          </a:p>
        </p:txBody>
      </p:sp>
      <p:sp>
        <p:nvSpPr>
          <p:cNvPr id="11" name="Freeform: Shape 10">
            <a:extLst>
              <a:ext uri="{FF2B5EF4-FFF2-40B4-BE49-F238E27FC236}">
                <a16:creationId xmlns:a16="http://schemas.microsoft.com/office/drawing/2014/main" id="{45290891-83A4-71C9-882E-7D68A9EF65B1}"/>
              </a:ext>
            </a:extLst>
          </p:cNvPr>
          <p:cNvSpPr/>
          <p:nvPr/>
        </p:nvSpPr>
        <p:spPr>
          <a:xfrm>
            <a:off x="4122880" y="2772950"/>
            <a:ext cx="1428898" cy="2591191"/>
          </a:xfrm>
          <a:custGeom>
            <a:avLst/>
            <a:gdLst>
              <a:gd name="csX0" fmla="*/ 144346 w 1262482"/>
              <a:gd name="csY0" fmla="*/ 539861 h 2289408"/>
              <a:gd name="csX1" fmla="*/ 323909 w 1262482"/>
              <a:gd name="csY1" fmla="*/ 656537 h 2289408"/>
              <a:gd name="csX2" fmla="*/ 265235 w 1262482"/>
              <a:gd name="csY2" fmla="*/ 611173 h 2289408"/>
              <a:gd name="csX3" fmla="*/ 500725 w 1262482"/>
              <a:gd name="csY3" fmla="*/ 847213 h 2289408"/>
              <a:gd name="csX4" fmla="*/ 455361 w 1262482"/>
              <a:gd name="csY4" fmla="*/ 788539 h 2289408"/>
              <a:gd name="csX5" fmla="*/ 621614 w 1262482"/>
              <a:gd name="csY5" fmla="*/ 1075437 h 2289408"/>
              <a:gd name="csX6" fmla="*/ 592369 w 1262482"/>
              <a:gd name="csY6" fmla="*/ 1006139 h 2289408"/>
              <a:gd name="csX7" fmla="*/ 681937 w 1262482"/>
              <a:gd name="csY7" fmla="*/ 1338402 h 2289408"/>
              <a:gd name="csX8" fmla="*/ 671557 w 1262482"/>
              <a:gd name="csY8" fmla="*/ 1261289 h 2289408"/>
              <a:gd name="csX9" fmla="*/ 670764 w 1262482"/>
              <a:gd name="csY9" fmla="*/ 1605823 h 2289408"/>
              <a:gd name="csX10" fmla="*/ 681143 w 1262482"/>
              <a:gd name="csY10" fmla="*/ 1528711 h 2289408"/>
              <a:gd name="csX11" fmla="*/ 590415 w 1262482"/>
              <a:gd name="csY11" fmla="*/ 1858103 h 2289408"/>
              <a:gd name="csX12" fmla="*/ 619661 w 1262482"/>
              <a:gd name="csY12" fmla="*/ 1788806 h 2289408"/>
              <a:gd name="csX13" fmla="*/ 590598 w 1262482"/>
              <a:gd name="csY13" fmla="*/ 1852303 h 2289408"/>
              <a:gd name="csX14" fmla="*/ 561353 w 1262482"/>
              <a:gd name="csY14" fmla="*/ 2075765 h 2289408"/>
              <a:gd name="csX15" fmla="*/ 694636 w 1262482"/>
              <a:gd name="csY15" fmla="*/ 2249101 h 2289408"/>
              <a:gd name="csX16" fmla="*/ 918098 w 1262482"/>
              <a:gd name="csY16" fmla="*/ 2278347 h 2289408"/>
              <a:gd name="csX17" fmla="*/ 1091434 w 1262482"/>
              <a:gd name="csY17" fmla="*/ 2145063 h 2289408"/>
              <a:gd name="csX18" fmla="*/ 1251643 w 1262482"/>
              <a:gd name="csY18" fmla="*/ 1261289 h 2289408"/>
              <a:gd name="csX19" fmla="*/ 1204264 w 1262482"/>
              <a:gd name="csY19" fmla="*/ 1003148 h 2289408"/>
              <a:gd name="csX20" fmla="*/ 1115856 w 1262482"/>
              <a:gd name="csY20" fmla="*/ 767108 h 2289408"/>
              <a:gd name="csX21" fmla="*/ 867239 w 1262482"/>
              <a:gd name="csY21" fmla="*/ 383254 h 2289408"/>
              <a:gd name="csX22" fmla="*/ 437105 w 1262482"/>
              <a:gd name="csY22" fmla="*/ 38964 h 2289408"/>
              <a:gd name="csX23" fmla="*/ 213643 w 1262482"/>
              <a:gd name="csY23" fmla="*/ 9719 h 2289408"/>
              <a:gd name="csX24" fmla="*/ 40308 w 1262482"/>
              <a:gd name="csY24" fmla="*/ 143002 h 2289408"/>
              <a:gd name="csX25" fmla="*/ 11062 w 1262482"/>
              <a:gd name="csY25" fmla="*/ 366464 h 2289408"/>
              <a:gd name="csX26" fmla="*/ 144346 w 1262482"/>
              <a:gd name="csY26" fmla="*/ 539800 h 2289408"/>
              <a:gd name="csX27" fmla="*/ 144346 w 1262482"/>
              <a:gd name="csY27" fmla="*/ 539800 h 22894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1262482" h="2289408">
                <a:moveTo>
                  <a:pt x="144346" y="539861"/>
                </a:moveTo>
                <a:cubicBezTo>
                  <a:pt x="207233" y="574052"/>
                  <a:pt x="267128" y="612944"/>
                  <a:pt x="323909" y="656537"/>
                </a:cubicBezTo>
                <a:lnTo>
                  <a:pt x="265235" y="611173"/>
                </a:lnTo>
                <a:cubicBezTo>
                  <a:pt x="353399" y="679799"/>
                  <a:pt x="432404" y="758805"/>
                  <a:pt x="500725" y="847213"/>
                </a:cubicBezTo>
                <a:lnTo>
                  <a:pt x="455361" y="788539"/>
                </a:lnTo>
                <a:cubicBezTo>
                  <a:pt x="522705" y="876885"/>
                  <a:pt x="578387" y="973109"/>
                  <a:pt x="621614" y="1075437"/>
                </a:cubicBezTo>
                <a:lnTo>
                  <a:pt x="592369" y="1006139"/>
                </a:lnTo>
                <a:cubicBezTo>
                  <a:pt x="636512" y="1112681"/>
                  <a:pt x="666551" y="1224106"/>
                  <a:pt x="681937" y="1338402"/>
                </a:cubicBezTo>
                <a:lnTo>
                  <a:pt x="671557" y="1261289"/>
                </a:lnTo>
                <a:cubicBezTo>
                  <a:pt x="686211" y="1375829"/>
                  <a:pt x="685966" y="1491345"/>
                  <a:pt x="670764" y="1605823"/>
                </a:cubicBezTo>
                <a:lnTo>
                  <a:pt x="681143" y="1528711"/>
                </a:lnTo>
                <a:cubicBezTo>
                  <a:pt x="665269" y="1642090"/>
                  <a:pt x="634863" y="1752600"/>
                  <a:pt x="590415" y="1858103"/>
                </a:cubicBezTo>
                <a:lnTo>
                  <a:pt x="619661" y="1788806"/>
                </a:lnTo>
                <a:cubicBezTo>
                  <a:pt x="610502" y="1810175"/>
                  <a:pt x="600794" y="1831361"/>
                  <a:pt x="590598" y="1852303"/>
                </a:cubicBezTo>
                <a:cubicBezTo>
                  <a:pt x="556102" y="1923250"/>
                  <a:pt x="539800" y="1997554"/>
                  <a:pt x="561353" y="2075765"/>
                </a:cubicBezTo>
                <a:cubicBezTo>
                  <a:pt x="579853" y="2143048"/>
                  <a:pt x="631872" y="2215948"/>
                  <a:pt x="694636" y="2249101"/>
                </a:cubicBezTo>
                <a:cubicBezTo>
                  <a:pt x="761919" y="2284635"/>
                  <a:pt x="843489" y="2302463"/>
                  <a:pt x="918098" y="2278347"/>
                </a:cubicBezTo>
                <a:cubicBezTo>
                  <a:pt x="986846" y="2256122"/>
                  <a:pt x="1058647" y="2212407"/>
                  <a:pt x="1091434" y="2145063"/>
                </a:cubicBezTo>
                <a:cubicBezTo>
                  <a:pt x="1224534" y="1871719"/>
                  <a:pt x="1289924" y="1564977"/>
                  <a:pt x="1251643" y="1261289"/>
                </a:cubicBezTo>
                <a:cubicBezTo>
                  <a:pt x="1240653" y="1174102"/>
                  <a:pt x="1227954" y="1087892"/>
                  <a:pt x="1204264" y="1003148"/>
                </a:cubicBezTo>
                <a:cubicBezTo>
                  <a:pt x="1181552" y="921883"/>
                  <a:pt x="1149436" y="844526"/>
                  <a:pt x="1115856" y="767108"/>
                </a:cubicBezTo>
                <a:cubicBezTo>
                  <a:pt x="1054740" y="626254"/>
                  <a:pt x="966943" y="499564"/>
                  <a:pt x="867239" y="383254"/>
                </a:cubicBezTo>
                <a:cubicBezTo>
                  <a:pt x="748121" y="244354"/>
                  <a:pt x="597559" y="126212"/>
                  <a:pt x="437105" y="38964"/>
                </a:cubicBezTo>
                <a:cubicBezTo>
                  <a:pt x="369701" y="2331"/>
                  <a:pt x="288497" y="-10857"/>
                  <a:pt x="213643" y="9719"/>
                </a:cubicBezTo>
                <a:cubicBezTo>
                  <a:pt x="146361" y="28218"/>
                  <a:pt x="73461" y="80237"/>
                  <a:pt x="40308" y="143002"/>
                </a:cubicBezTo>
                <a:cubicBezTo>
                  <a:pt x="4774" y="210285"/>
                  <a:pt x="-13055" y="291855"/>
                  <a:pt x="11062" y="366464"/>
                </a:cubicBezTo>
                <a:cubicBezTo>
                  <a:pt x="33958" y="437166"/>
                  <a:pt x="77368" y="503350"/>
                  <a:pt x="144346" y="539800"/>
                </a:cubicBezTo>
                <a:lnTo>
                  <a:pt x="144346" y="539800"/>
                </a:lnTo>
                <a:close/>
              </a:path>
            </a:pathLst>
          </a:custGeom>
          <a:solidFill>
            <a:schemeClr val="accent4">
              <a:alpha val="70000"/>
            </a:schemeClr>
          </a:solidFill>
          <a:ln w="6099" cap="flat">
            <a:noFill/>
            <a:prstDash val="solid"/>
            <a:miter/>
          </a:ln>
        </p:spPr>
        <p:txBody>
          <a:bodyPr/>
          <a:lstStyle/>
          <a:p>
            <a:endParaRPr lang="en-US"/>
          </a:p>
        </p:txBody>
      </p:sp>
      <p:sp>
        <p:nvSpPr>
          <p:cNvPr id="66" name="Freeform: Shape 65">
            <a:extLst>
              <a:ext uri="{FF2B5EF4-FFF2-40B4-BE49-F238E27FC236}">
                <a16:creationId xmlns:a16="http://schemas.microsoft.com/office/drawing/2014/main" id="{01D90B40-68E4-8719-332C-10D02C0EDCD6}"/>
              </a:ext>
            </a:extLst>
          </p:cNvPr>
          <p:cNvSpPr/>
          <p:nvPr/>
        </p:nvSpPr>
        <p:spPr>
          <a:xfrm>
            <a:off x="4185047" y="1382627"/>
            <a:ext cx="1357552" cy="1357552"/>
          </a:xfrm>
          <a:custGeom>
            <a:avLst/>
            <a:gdLst>
              <a:gd name="csX0" fmla="*/ 1318792 w 1318792"/>
              <a:gd name="csY0" fmla="*/ 659396 h 1318792"/>
              <a:gd name="csX1" fmla="*/ 659396 w 1318792"/>
              <a:gd name="csY1" fmla="*/ 1318792 h 1318792"/>
              <a:gd name="csX2" fmla="*/ 0 w 1318792"/>
              <a:gd name="csY2" fmla="*/ 659396 h 1318792"/>
              <a:gd name="csX3" fmla="*/ 659396 w 1318792"/>
              <a:gd name="csY3" fmla="*/ 0 h 1318792"/>
              <a:gd name="csX4" fmla="*/ 1318792 w 1318792"/>
              <a:gd name="csY4" fmla="*/ 659396 h 1318792"/>
            </a:gdLst>
            <a:ahLst/>
            <a:cxnLst>
              <a:cxn ang="0">
                <a:pos x="csX0" y="csY0"/>
              </a:cxn>
              <a:cxn ang="0">
                <a:pos x="csX1" y="csY1"/>
              </a:cxn>
              <a:cxn ang="0">
                <a:pos x="csX2" y="csY2"/>
              </a:cxn>
              <a:cxn ang="0">
                <a:pos x="csX3" y="csY3"/>
              </a:cxn>
              <a:cxn ang="0">
                <a:pos x="csX4" y="csY4"/>
              </a:cxn>
            </a:cxnLst>
            <a:rect l="l" t="t" r="r" b="b"/>
            <a:pathLst>
              <a:path w="1318792" h="1318792">
                <a:moveTo>
                  <a:pt x="1318792" y="659396"/>
                </a:moveTo>
                <a:cubicBezTo>
                  <a:pt x="1318792" y="1023571"/>
                  <a:pt x="1023571" y="1318792"/>
                  <a:pt x="659396" y="1318792"/>
                </a:cubicBezTo>
                <a:cubicBezTo>
                  <a:pt x="295222" y="1318792"/>
                  <a:pt x="0" y="1023571"/>
                  <a:pt x="0" y="659396"/>
                </a:cubicBezTo>
                <a:cubicBezTo>
                  <a:pt x="0" y="295222"/>
                  <a:pt x="295222" y="0"/>
                  <a:pt x="659396" y="0"/>
                </a:cubicBezTo>
                <a:cubicBezTo>
                  <a:pt x="1023571" y="0"/>
                  <a:pt x="1318792" y="295222"/>
                  <a:pt x="1318792" y="659396"/>
                </a:cubicBezTo>
                <a:close/>
              </a:path>
            </a:pathLst>
          </a:custGeom>
          <a:solidFill>
            <a:schemeClr val="tx1">
              <a:alpha val="47000"/>
            </a:schemeClr>
          </a:solidFill>
          <a:ln w="6099" cap="flat">
            <a:noFill/>
            <a:prstDash val="solid"/>
            <a:miter/>
          </a:ln>
          <a:effectLst>
            <a:softEdge rad="152400"/>
          </a:effectLst>
        </p:spPr>
        <p:txBody>
          <a:bodyPr/>
          <a:lstStyle/>
          <a:p>
            <a:endParaRPr lang="en-US"/>
          </a:p>
        </p:txBody>
      </p:sp>
      <p:sp>
        <p:nvSpPr>
          <p:cNvPr id="67" name="Freeform: Shape 66">
            <a:extLst>
              <a:ext uri="{FF2B5EF4-FFF2-40B4-BE49-F238E27FC236}">
                <a16:creationId xmlns:a16="http://schemas.microsoft.com/office/drawing/2014/main" id="{18B1ED1D-3A48-6708-1109-DFBD7E034B02}"/>
              </a:ext>
            </a:extLst>
          </p:cNvPr>
          <p:cNvSpPr/>
          <p:nvPr/>
        </p:nvSpPr>
        <p:spPr>
          <a:xfrm>
            <a:off x="6654107" y="1384406"/>
            <a:ext cx="1357552" cy="1357552"/>
          </a:xfrm>
          <a:custGeom>
            <a:avLst/>
            <a:gdLst>
              <a:gd name="csX0" fmla="*/ 1318792 w 1318792"/>
              <a:gd name="csY0" fmla="*/ 659396 h 1318792"/>
              <a:gd name="csX1" fmla="*/ 659396 w 1318792"/>
              <a:gd name="csY1" fmla="*/ 1318792 h 1318792"/>
              <a:gd name="csX2" fmla="*/ 0 w 1318792"/>
              <a:gd name="csY2" fmla="*/ 659396 h 1318792"/>
              <a:gd name="csX3" fmla="*/ 659396 w 1318792"/>
              <a:gd name="csY3" fmla="*/ 0 h 1318792"/>
              <a:gd name="csX4" fmla="*/ 1318792 w 1318792"/>
              <a:gd name="csY4" fmla="*/ 659396 h 1318792"/>
            </a:gdLst>
            <a:ahLst/>
            <a:cxnLst>
              <a:cxn ang="0">
                <a:pos x="csX0" y="csY0"/>
              </a:cxn>
              <a:cxn ang="0">
                <a:pos x="csX1" y="csY1"/>
              </a:cxn>
              <a:cxn ang="0">
                <a:pos x="csX2" y="csY2"/>
              </a:cxn>
              <a:cxn ang="0">
                <a:pos x="csX3" y="csY3"/>
              </a:cxn>
              <a:cxn ang="0">
                <a:pos x="csX4" y="csY4"/>
              </a:cxn>
            </a:cxnLst>
            <a:rect l="l" t="t" r="r" b="b"/>
            <a:pathLst>
              <a:path w="1318792" h="1318792">
                <a:moveTo>
                  <a:pt x="1318792" y="659396"/>
                </a:moveTo>
                <a:cubicBezTo>
                  <a:pt x="1318792" y="1023571"/>
                  <a:pt x="1023570" y="1318792"/>
                  <a:pt x="659396" y="1318792"/>
                </a:cubicBezTo>
                <a:cubicBezTo>
                  <a:pt x="295222" y="1318792"/>
                  <a:pt x="0" y="1023571"/>
                  <a:pt x="0" y="659396"/>
                </a:cubicBezTo>
                <a:cubicBezTo>
                  <a:pt x="0" y="295222"/>
                  <a:pt x="295222" y="0"/>
                  <a:pt x="659396" y="0"/>
                </a:cubicBezTo>
                <a:cubicBezTo>
                  <a:pt x="1023570" y="0"/>
                  <a:pt x="1318792" y="295222"/>
                  <a:pt x="1318792" y="659396"/>
                </a:cubicBezTo>
                <a:close/>
              </a:path>
            </a:pathLst>
          </a:custGeom>
          <a:solidFill>
            <a:schemeClr val="tx1">
              <a:alpha val="47000"/>
            </a:schemeClr>
          </a:solidFill>
          <a:ln w="6099" cap="flat">
            <a:noFill/>
            <a:prstDash val="solid"/>
            <a:miter/>
          </a:ln>
          <a:effectLst>
            <a:softEdge rad="152400"/>
          </a:effectLst>
        </p:spPr>
        <p:txBody>
          <a:bodyPr/>
          <a:lstStyle/>
          <a:p>
            <a:endParaRPr lang="en-US"/>
          </a:p>
        </p:txBody>
      </p:sp>
      <p:sp>
        <p:nvSpPr>
          <p:cNvPr id="68" name="Freeform: Shape 67">
            <a:extLst>
              <a:ext uri="{FF2B5EF4-FFF2-40B4-BE49-F238E27FC236}">
                <a16:creationId xmlns:a16="http://schemas.microsoft.com/office/drawing/2014/main" id="{708D6A0B-B5E6-377B-F236-9AB342379B06}"/>
              </a:ext>
            </a:extLst>
          </p:cNvPr>
          <p:cNvSpPr/>
          <p:nvPr/>
        </p:nvSpPr>
        <p:spPr>
          <a:xfrm>
            <a:off x="7414410" y="3733445"/>
            <a:ext cx="1357552" cy="1357552"/>
          </a:xfrm>
          <a:custGeom>
            <a:avLst/>
            <a:gdLst>
              <a:gd name="csX0" fmla="*/ 1318792 w 1318792"/>
              <a:gd name="csY0" fmla="*/ 659396 h 1318792"/>
              <a:gd name="csX1" fmla="*/ 659396 w 1318792"/>
              <a:gd name="csY1" fmla="*/ 1318792 h 1318792"/>
              <a:gd name="csX2" fmla="*/ 0 w 1318792"/>
              <a:gd name="csY2" fmla="*/ 659396 h 1318792"/>
              <a:gd name="csX3" fmla="*/ 659396 w 1318792"/>
              <a:gd name="csY3" fmla="*/ 0 h 1318792"/>
              <a:gd name="csX4" fmla="*/ 1318792 w 1318792"/>
              <a:gd name="csY4" fmla="*/ 659396 h 1318792"/>
            </a:gdLst>
            <a:ahLst/>
            <a:cxnLst>
              <a:cxn ang="0">
                <a:pos x="csX0" y="csY0"/>
              </a:cxn>
              <a:cxn ang="0">
                <a:pos x="csX1" y="csY1"/>
              </a:cxn>
              <a:cxn ang="0">
                <a:pos x="csX2" y="csY2"/>
              </a:cxn>
              <a:cxn ang="0">
                <a:pos x="csX3" y="csY3"/>
              </a:cxn>
              <a:cxn ang="0">
                <a:pos x="csX4" y="csY4"/>
              </a:cxn>
            </a:cxnLst>
            <a:rect l="l" t="t" r="r" b="b"/>
            <a:pathLst>
              <a:path w="1318792" h="1318792">
                <a:moveTo>
                  <a:pt x="1318792" y="659396"/>
                </a:moveTo>
                <a:cubicBezTo>
                  <a:pt x="1318792" y="1023570"/>
                  <a:pt x="1023570" y="1318792"/>
                  <a:pt x="659396" y="1318792"/>
                </a:cubicBezTo>
                <a:cubicBezTo>
                  <a:pt x="295222" y="1318792"/>
                  <a:pt x="0" y="1023570"/>
                  <a:pt x="0" y="659396"/>
                </a:cubicBezTo>
                <a:cubicBezTo>
                  <a:pt x="0" y="295222"/>
                  <a:pt x="295222" y="0"/>
                  <a:pt x="659396" y="0"/>
                </a:cubicBezTo>
                <a:cubicBezTo>
                  <a:pt x="1023570" y="0"/>
                  <a:pt x="1318792" y="295222"/>
                  <a:pt x="1318792" y="659396"/>
                </a:cubicBezTo>
                <a:close/>
              </a:path>
            </a:pathLst>
          </a:custGeom>
          <a:solidFill>
            <a:schemeClr val="tx1">
              <a:alpha val="47000"/>
            </a:schemeClr>
          </a:solidFill>
          <a:ln w="6099" cap="flat">
            <a:noFill/>
            <a:prstDash val="solid"/>
            <a:miter/>
          </a:ln>
          <a:effectLst>
            <a:softEdge rad="152400"/>
          </a:effectLst>
        </p:spPr>
        <p:txBody>
          <a:bodyPr/>
          <a:lstStyle/>
          <a:p>
            <a:endParaRPr lang="en-US"/>
          </a:p>
        </p:txBody>
      </p:sp>
      <p:sp>
        <p:nvSpPr>
          <p:cNvPr id="69" name="Freeform: Shape 68">
            <a:extLst>
              <a:ext uri="{FF2B5EF4-FFF2-40B4-BE49-F238E27FC236}">
                <a16:creationId xmlns:a16="http://schemas.microsoft.com/office/drawing/2014/main" id="{7AF486E9-3D44-6802-1CBC-7C77F6F0802A}"/>
              </a:ext>
            </a:extLst>
          </p:cNvPr>
          <p:cNvSpPr/>
          <p:nvPr/>
        </p:nvSpPr>
        <p:spPr>
          <a:xfrm>
            <a:off x="5414755" y="5181671"/>
            <a:ext cx="1357552" cy="1357552"/>
          </a:xfrm>
          <a:custGeom>
            <a:avLst/>
            <a:gdLst>
              <a:gd name="csX0" fmla="*/ 1318792 w 1318792"/>
              <a:gd name="csY0" fmla="*/ 659396 h 1318792"/>
              <a:gd name="csX1" fmla="*/ 659396 w 1318792"/>
              <a:gd name="csY1" fmla="*/ 1318792 h 1318792"/>
              <a:gd name="csX2" fmla="*/ 0 w 1318792"/>
              <a:gd name="csY2" fmla="*/ 659396 h 1318792"/>
              <a:gd name="csX3" fmla="*/ 659396 w 1318792"/>
              <a:gd name="csY3" fmla="*/ 0 h 1318792"/>
              <a:gd name="csX4" fmla="*/ 1318792 w 1318792"/>
              <a:gd name="csY4" fmla="*/ 659396 h 1318792"/>
            </a:gdLst>
            <a:ahLst/>
            <a:cxnLst>
              <a:cxn ang="0">
                <a:pos x="csX0" y="csY0"/>
              </a:cxn>
              <a:cxn ang="0">
                <a:pos x="csX1" y="csY1"/>
              </a:cxn>
              <a:cxn ang="0">
                <a:pos x="csX2" y="csY2"/>
              </a:cxn>
              <a:cxn ang="0">
                <a:pos x="csX3" y="csY3"/>
              </a:cxn>
              <a:cxn ang="0">
                <a:pos x="csX4" y="csY4"/>
              </a:cxn>
            </a:cxnLst>
            <a:rect l="l" t="t" r="r" b="b"/>
            <a:pathLst>
              <a:path w="1318792" h="1318792">
                <a:moveTo>
                  <a:pt x="1318792" y="659396"/>
                </a:moveTo>
                <a:cubicBezTo>
                  <a:pt x="1318792" y="1023570"/>
                  <a:pt x="1023570" y="1318792"/>
                  <a:pt x="659396" y="1318792"/>
                </a:cubicBezTo>
                <a:cubicBezTo>
                  <a:pt x="295222" y="1318792"/>
                  <a:pt x="0" y="1023570"/>
                  <a:pt x="0" y="659396"/>
                </a:cubicBezTo>
                <a:cubicBezTo>
                  <a:pt x="0" y="295222"/>
                  <a:pt x="295222" y="0"/>
                  <a:pt x="659396" y="0"/>
                </a:cubicBezTo>
                <a:cubicBezTo>
                  <a:pt x="1023570" y="0"/>
                  <a:pt x="1318792" y="295222"/>
                  <a:pt x="1318792" y="659396"/>
                </a:cubicBezTo>
                <a:close/>
              </a:path>
            </a:pathLst>
          </a:custGeom>
          <a:solidFill>
            <a:schemeClr val="tx1">
              <a:alpha val="47000"/>
            </a:schemeClr>
          </a:solidFill>
          <a:ln w="6099" cap="flat">
            <a:noFill/>
            <a:prstDash val="solid"/>
            <a:miter/>
          </a:ln>
          <a:effectLst>
            <a:softEdge rad="152400"/>
          </a:effectLst>
        </p:spPr>
        <p:txBody>
          <a:bodyPr/>
          <a:lstStyle/>
          <a:p>
            <a:endParaRPr lang="en-US"/>
          </a:p>
        </p:txBody>
      </p:sp>
      <p:sp>
        <p:nvSpPr>
          <p:cNvPr id="70" name="Freeform: Shape 69">
            <a:extLst>
              <a:ext uri="{FF2B5EF4-FFF2-40B4-BE49-F238E27FC236}">
                <a16:creationId xmlns:a16="http://schemas.microsoft.com/office/drawing/2014/main" id="{A260DEA8-003F-F10A-05B8-5BBAFEBCF335}"/>
              </a:ext>
            </a:extLst>
          </p:cNvPr>
          <p:cNvSpPr/>
          <p:nvPr/>
        </p:nvSpPr>
        <p:spPr>
          <a:xfrm>
            <a:off x="3420038" y="3726614"/>
            <a:ext cx="1357552" cy="1357552"/>
          </a:xfrm>
          <a:custGeom>
            <a:avLst/>
            <a:gdLst>
              <a:gd name="csX0" fmla="*/ 1318792 w 1318792"/>
              <a:gd name="csY0" fmla="*/ 659396 h 1318792"/>
              <a:gd name="csX1" fmla="*/ 659396 w 1318792"/>
              <a:gd name="csY1" fmla="*/ 1318792 h 1318792"/>
              <a:gd name="csX2" fmla="*/ 0 w 1318792"/>
              <a:gd name="csY2" fmla="*/ 659396 h 1318792"/>
              <a:gd name="csX3" fmla="*/ 659396 w 1318792"/>
              <a:gd name="csY3" fmla="*/ 0 h 1318792"/>
              <a:gd name="csX4" fmla="*/ 1318792 w 1318792"/>
              <a:gd name="csY4" fmla="*/ 659396 h 1318792"/>
            </a:gdLst>
            <a:ahLst/>
            <a:cxnLst>
              <a:cxn ang="0">
                <a:pos x="csX0" y="csY0"/>
              </a:cxn>
              <a:cxn ang="0">
                <a:pos x="csX1" y="csY1"/>
              </a:cxn>
              <a:cxn ang="0">
                <a:pos x="csX2" y="csY2"/>
              </a:cxn>
              <a:cxn ang="0">
                <a:pos x="csX3" y="csY3"/>
              </a:cxn>
              <a:cxn ang="0">
                <a:pos x="csX4" y="csY4"/>
              </a:cxn>
            </a:cxnLst>
            <a:rect l="l" t="t" r="r" b="b"/>
            <a:pathLst>
              <a:path w="1318792" h="1318792">
                <a:moveTo>
                  <a:pt x="1318792" y="659396"/>
                </a:moveTo>
                <a:cubicBezTo>
                  <a:pt x="1318792" y="1023570"/>
                  <a:pt x="1023571" y="1318792"/>
                  <a:pt x="659396" y="1318792"/>
                </a:cubicBezTo>
                <a:cubicBezTo>
                  <a:pt x="295222" y="1318792"/>
                  <a:pt x="0" y="1023570"/>
                  <a:pt x="0" y="659396"/>
                </a:cubicBezTo>
                <a:cubicBezTo>
                  <a:pt x="0" y="295222"/>
                  <a:pt x="295222" y="0"/>
                  <a:pt x="659396" y="0"/>
                </a:cubicBezTo>
                <a:cubicBezTo>
                  <a:pt x="1023571" y="0"/>
                  <a:pt x="1318792" y="295222"/>
                  <a:pt x="1318792" y="659396"/>
                </a:cubicBezTo>
                <a:close/>
              </a:path>
            </a:pathLst>
          </a:custGeom>
          <a:solidFill>
            <a:schemeClr val="tx1">
              <a:alpha val="47000"/>
            </a:schemeClr>
          </a:solidFill>
          <a:ln w="6099" cap="flat">
            <a:noFill/>
            <a:prstDash val="solid"/>
            <a:miter/>
          </a:ln>
          <a:effectLst>
            <a:softEdge rad="152400"/>
          </a:effectLst>
        </p:spPr>
        <p:txBody>
          <a:bodyPr/>
          <a:lstStyle/>
          <a:p>
            <a:endParaRPr lang="en-US"/>
          </a:p>
        </p:txBody>
      </p:sp>
      <p:sp>
        <p:nvSpPr>
          <p:cNvPr id="71" name="Freeform: Shape 70">
            <a:extLst>
              <a:ext uri="{FF2B5EF4-FFF2-40B4-BE49-F238E27FC236}">
                <a16:creationId xmlns:a16="http://schemas.microsoft.com/office/drawing/2014/main" id="{5B1AA307-3320-C9A0-3599-407B2C229809}"/>
              </a:ext>
            </a:extLst>
          </p:cNvPr>
          <p:cNvSpPr/>
          <p:nvPr/>
        </p:nvSpPr>
        <p:spPr>
          <a:xfrm>
            <a:off x="5751520" y="1788141"/>
            <a:ext cx="691585" cy="691585"/>
          </a:xfrm>
          <a:custGeom>
            <a:avLst/>
            <a:gdLst>
              <a:gd name="csX0" fmla="*/ 611040 w 611040"/>
              <a:gd name="csY0" fmla="*/ 305520 h 611040"/>
              <a:gd name="csX1" fmla="*/ 305520 w 611040"/>
              <a:gd name="csY1" fmla="*/ 611040 h 611040"/>
              <a:gd name="csX2" fmla="*/ 0 w 611040"/>
              <a:gd name="csY2" fmla="*/ 305520 h 611040"/>
              <a:gd name="csX3" fmla="*/ 305520 w 611040"/>
              <a:gd name="csY3" fmla="*/ 0 h 611040"/>
              <a:gd name="csX4" fmla="*/ 611040 w 611040"/>
              <a:gd name="csY4" fmla="*/ 305520 h 611040"/>
            </a:gdLst>
            <a:ahLst/>
            <a:cxnLst>
              <a:cxn ang="0">
                <a:pos x="csX0" y="csY0"/>
              </a:cxn>
              <a:cxn ang="0">
                <a:pos x="csX1" y="csY1"/>
              </a:cxn>
              <a:cxn ang="0">
                <a:pos x="csX2" y="csY2"/>
              </a:cxn>
              <a:cxn ang="0">
                <a:pos x="csX3" y="csY3"/>
              </a:cxn>
              <a:cxn ang="0">
                <a:pos x="csX4" y="csY4"/>
              </a:cxn>
            </a:cxnLst>
            <a:rect l="l" t="t" r="r" b="b"/>
            <a:pathLst>
              <a:path w="611040" h="611040">
                <a:moveTo>
                  <a:pt x="611040" y="305520"/>
                </a:moveTo>
                <a:cubicBezTo>
                  <a:pt x="611040" y="474254"/>
                  <a:pt x="474254" y="611040"/>
                  <a:pt x="305520" y="611040"/>
                </a:cubicBezTo>
                <a:cubicBezTo>
                  <a:pt x="136786" y="611040"/>
                  <a:pt x="0" y="474254"/>
                  <a:pt x="0" y="305520"/>
                </a:cubicBezTo>
                <a:cubicBezTo>
                  <a:pt x="0" y="136786"/>
                  <a:pt x="136786" y="0"/>
                  <a:pt x="305520" y="0"/>
                </a:cubicBezTo>
                <a:cubicBezTo>
                  <a:pt x="474254" y="0"/>
                  <a:pt x="611040" y="136786"/>
                  <a:pt x="611040" y="305520"/>
                </a:cubicBezTo>
                <a:close/>
              </a:path>
            </a:pathLst>
          </a:custGeom>
          <a:solidFill>
            <a:schemeClr val="tx1">
              <a:alpha val="47000"/>
            </a:schemeClr>
          </a:solidFill>
          <a:ln w="6099" cap="flat">
            <a:noFill/>
            <a:prstDash val="solid"/>
            <a:miter/>
          </a:ln>
          <a:effectLst>
            <a:softEdge rad="152400"/>
          </a:effectLst>
        </p:spPr>
        <p:txBody>
          <a:bodyPr/>
          <a:lstStyle/>
          <a:p>
            <a:endParaRPr lang="en-US"/>
          </a:p>
        </p:txBody>
      </p:sp>
      <p:sp>
        <p:nvSpPr>
          <p:cNvPr id="72" name="Freeform: Shape 71">
            <a:extLst>
              <a:ext uri="{FF2B5EF4-FFF2-40B4-BE49-F238E27FC236}">
                <a16:creationId xmlns:a16="http://schemas.microsoft.com/office/drawing/2014/main" id="{20AA2F25-9357-0E7B-C876-D2121154B643}"/>
              </a:ext>
            </a:extLst>
          </p:cNvPr>
          <p:cNvSpPr/>
          <p:nvPr/>
        </p:nvSpPr>
        <p:spPr>
          <a:xfrm>
            <a:off x="7401016" y="2983351"/>
            <a:ext cx="691585" cy="691585"/>
          </a:xfrm>
          <a:custGeom>
            <a:avLst/>
            <a:gdLst>
              <a:gd name="csX0" fmla="*/ 611040 w 611040"/>
              <a:gd name="csY0" fmla="*/ 305520 h 611040"/>
              <a:gd name="csX1" fmla="*/ 305520 w 611040"/>
              <a:gd name="csY1" fmla="*/ 611040 h 611040"/>
              <a:gd name="csX2" fmla="*/ 0 w 611040"/>
              <a:gd name="csY2" fmla="*/ 305520 h 611040"/>
              <a:gd name="csX3" fmla="*/ 305520 w 611040"/>
              <a:gd name="csY3" fmla="*/ 0 h 611040"/>
              <a:gd name="csX4" fmla="*/ 611040 w 611040"/>
              <a:gd name="csY4" fmla="*/ 305520 h 611040"/>
            </a:gdLst>
            <a:ahLst/>
            <a:cxnLst>
              <a:cxn ang="0">
                <a:pos x="csX0" y="csY0"/>
              </a:cxn>
              <a:cxn ang="0">
                <a:pos x="csX1" y="csY1"/>
              </a:cxn>
              <a:cxn ang="0">
                <a:pos x="csX2" y="csY2"/>
              </a:cxn>
              <a:cxn ang="0">
                <a:pos x="csX3" y="csY3"/>
              </a:cxn>
              <a:cxn ang="0">
                <a:pos x="csX4" y="csY4"/>
              </a:cxn>
            </a:cxnLst>
            <a:rect l="l" t="t" r="r" b="b"/>
            <a:pathLst>
              <a:path w="611040" h="611040">
                <a:moveTo>
                  <a:pt x="611040" y="305520"/>
                </a:moveTo>
                <a:cubicBezTo>
                  <a:pt x="611040" y="474254"/>
                  <a:pt x="474254" y="611040"/>
                  <a:pt x="305520" y="611040"/>
                </a:cubicBezTo>
                <a:cubicBezTo>
                  <a:pt x="136786" y="611040"/>
                  <a:pt x="0" y="474255"/>
                  <a:pt x="0" y="305520"/>
                </a:cubicBezTo>
                <a:cubicBezTo>
                  <a:pt x="0" y="136786"/>
                  <a:pt x="136786" y="0"/>
                  <a:pt x="305520" y="0"/>
                </a:cubicBezTo>
                <a:cubicBezTo>
                  <a:pt x="474254" y="0"/>
                  <a:pt x="611040" y="136786"/>
                  <a:pt x="611040" y="305520"/>
                </a:cubicBezTo>
                <a:close/>
              </a:path>
            </a:pathLst>
          </a:custGeom>
          <a:solidFill>
            <a:schemeClr val="tx1">
              <a:alpha val="47000"/>
            </a:schemeClr>
          </a:solidFill>
          <a:ln w="6099" cap="flat">
            <a:noFill/>
            <a:prstDash val="solid"/>
            <a:miter/>
          </a:ln>
          <a:effectLst>
            <a:softEdge rad="152400"/>
          </a:effectLst>
        </p:spPr>
        <p:txBody>
          <a:bodyPr/>
          <a:lstStyle/>
          <a:p>
            <a:endParaRPr lang="en-US"/>
          </a:p>
        </p:txBody>
      </p:sp>
      <p:sp>
        <p:nvSpPr>
          <p:cNvPr id="73" name="Freeform: Shape 72">
            <a:extLst>
              <a:ext uri="{FF2B5EF4-FFF2-40B4-BE49-F238E27FC236}">
                <a16:creationId xmlns:a16="http://schemas.microsoft.com/office/drawing/2014/main" id="{35F66739-E8C1-DC26-0797-7474194F5879}"/>
              </a:ext>
            </a:extLst>
          </p:cNvPr>
          <p:cNvSpPr/>
          <p:nvPr/>
        </p:nvSpPr>
        <p:spPr>
          <a:xfrm>
            <a:off x="6758355" y="4914028"/>
            <a:ext cx="691585" cy="691585"/>
          </a:xfrm>
          <a:custGeom>
            <a:avLst/>
            <a:gdLst>
              <a:gd name="csX0" fmla="*/ 611040 w 611040"/>
              <a:gd name="csY0" fmla="*/ 305520 h 611040"/>
              <a:gd name="csX1" fmla="*/ 305520 w 611040"/>
              <a:gd name="csY1" fmla="*/ 611040 h 611040"/>
              <a:gd name="csX2" fmla="*/ 0 w 611040"/>
              <a:gd name="csY2" fmla="*/ 305520 h 611040"/>
              <a:gd name="csX3" fmla="*/ 305520 w 611040"/>
              <a:gd name="csY3" fmla="*/ 0 h 611040"/>
              <a:gd name="csX4" fmla="*/ 611040 w 611040"/>
              <a:gd name="csY4" fmla="*/ 305520 h 611040"/>
            </a:gdLst>
            <a:ahLst/>
            <a:cxnLst>
              <a:cxn ang="0">
                <a:pos x="csX0" y="csY0"/>
              </a:cxn>
              <a:cxn ang="0">
                <a:pos x="csX1" y="csY1"/>
              </a:cxn>
              <a:cxn ang="0">
                <a:pos x="csX2" y="csY2"/>
              </a:cxn>
              <a:cxn ang="0">
                <a:pos x="csX3" y="csY3"/>
              </a:cxn>
              <a:cxn ang="0">
                <a:pos x="csX4" y="csY4"/>
              </a:cxn>
            </a:cxnLst>
            <a:rect l="l" t="t" r="r" b="b"/>
            <a:pathLst>
              <a:path w="611040" h="611040">
                <a:moveTo>
                  <a:pt x="611040" y="305520"/>
                </a:moveTo>
                <a:cubicBezTo>
                  <a:pt x="611040" y="474254"/>
                  <a:pt x="474254" y="611040"/>
                  <a:pt x="305520" y="611040"/>
                </a:cubicBezTo>
                <a:cubicBezTo>
                  <a:pt x="136786" y="611040"/>
                  <a:pt x="0" y="474254"/>
                  <a:pt x="0" y="305520"/>
                </a:cubicBezTo>
                <a:cubicBezTo>
                  <a:pt x="0" y="136786"/>
                  <a:pt x="136786" y="0"/>
                  <a:pt x="305520" y="0"/>
                </a:cubicBezTo>
                <a:cubicBezTo>
                  <a:pt x="474254" y="0"/>
                  <a:pt x="611040" y="136786"/>
                  <a:pt x="611040" y="305520"/>
                </a:cubicBezTo>
                <a:close/>
              </a:path>
            </a:pathLst>
          </a:custGeom>
          <a:solidFill>
            <a:schemeClr val="tx1">
              <a:alpha val="47000"/>
            </a:schemeClr>
          </a:solidFill>
          <a:ln w="6099" cap="flat">
            <a:noFill/>
            <a:prstDash val="solid"/>
            <a:miter/>
          </a:ln>
          <a:effectLst>
            <a:softEdge rad="152400"/>
          </a:effectLst>
        </p:spPr>
        <p:txBody>
          <a:bodyPr/>
          <a:lstStyle/>
          <a:p>
            <a:endParaRPr lang="en-US"/>
          </a:p>
        </p:txBody>
      </p:sp>
      <p:sp>
        <p:nvSpPr>
          <p:cNvPr id="74" name="Freeform: Shape 73">
            <a:extLst>
              <a:ext uri="{FF2B5EF4-FFF2-40B4-BE49-F238E27FC236}">
                <a16:creationId xmlns:a16="http://schemas.microsoft.com/office/drawing/2014/main" id="{7D64B89B-6DC8-B4B6-913D-806DF9C2CD7E}"/>
              </a:ext>
            </a:extLst>
          </p:cNvPr>
          <p:cNvSpPr/>
          <p:nvPr/>
        </p:nvSpPr>
        <p:spPr>
          <a:xfrm>
            <a:off x="4110040" y="2983351"/>
            <a:ext cx="691585" cy="691585"/>
          </a:xfrm>
          <a:custGeom>
            <a:avLst/>
            <a:gdLst>
              <a:gd name="csX0" fmla="*/ 611041 w 611040"/>
              <a:gd name="csY0" fmla="*/ 305520 h 611040"/>
              <a:gd name="csX1" fmla="*/ 305520 w 611040"/>
              <a:gd name="csY1" fmla="*/ 611040 h 611040"/>
              <a:gd name="csX2" fmla="*/ 0 w 611040"/>
              <a:gd name="csY2" fmla="*/ 305520 h 611040"/>
              <a:gd name="csX3" fmla="*/ 305520 w 611040"/>
              <a:gd name="csY3" fmla="*/ 0 h 611040"/>
              <a:gd name="csX4" fmla="*/ 611041 w 611040"/>
              <a:gd name="csY4" fmla="*/ 305520 h 611040"/>
            </a:gdLst>
            <a:ahLst/>
            <a:cxnLst>
              <a:cxn ang="0">
                <a:pos x="csX0" y="csY0"/>
              </a:cxn>
              <a:cxn ang="0">
                <a:pos x="csX1" y="csY1"/>
              </a:cxn>
              <a:cxn ang="0">
                <a:pos x="csX2" y="csY2"/>
              </a:cxn>
              <a:cxn ang="0">
                <a:pos x="csX3" y="csY3"/>
              </a:cxn>
              <a:cxn ang="0">
                <a:pos x="csX4" y="csY4"/>
              </a:cxn>
            </a:cxnLst>
            <a:rect l="l" t="t" r="r" b="b"/>
            <a:pathLst>
              <a:path w="611040" h="611040">
                <a:moveTo>
                  <a:pt x="611041" y="305520"/>
                </a:moveTo>
                <a:cubicBezTo>
                  <a:pt x="611041" y="474254"/>
                  <a:pt x="474254" y="611040"/>
                  <a:pt x="305520" y="611040"/>
                </a:cubicBezTo>
                <a:cubicBezTo>
                  <a:pt x="136786" y="611040"/>
                  <a:pt x="0" y="474255"/>
                  <a:pt x="0" y="305520"/>
                </a:cubicBezTo>
                <a:cubicBezTo>
                  <a:pt x="0" y="136786"/>
                  <a:pt x="136786" y="0"/>
                  <a:pt x="305520" y="0"/>
                </a:cubicBezTo>
                <a:cubicBezTo>
                  <a:pt x="474254" y="0"/>
                  <a:pt x="611041" y="136786"/>
                  <a:pt x="611041" y="305520"/>
                </a:cubicBezTo>
                <a:close/>
              </a:path>
            </a:pathLst>
          </a:custGeom>
          <a:solidFill>
            <a:schemeClr val="tx1">
              <a:alpha val="47000"/>
            </a:schemeClr>
          </a:solidFill>
          <a:ln w="6099" cap="flat">
            <a:noFill/>
            <a:prstDash val="solid"/>
            <a:miter/>
          </a:ln>
          <a:effectLst>
            <a:softEdge rad="152400"/>
          </a:effectLst>
        </p:spPr>
        <p:txBody>
          <a:bodyPr/>
          <a:lstStyle/>
          <a:p>
            <a:endParaRPr lang="en-US"/>
          </a:p>
        </p:txBody>
      </p:sp>
      <p:sp>
        <p:nvSpPr>
          <p:cNvPr id="75" name="Freeform: Shape 74">
            <a:extLst>
              <a:ext uri="{FF2B5EF4-FFF2-40B4-BE49-F238E27FC236}">
                <a16:creationId xmlns:a16="http://schemas.microsoft.com/office/drawing/2014/main" id="{D59DD535-F2D5-1991-C148-F2D3E3CF7FF0}"/>
              </a:ext>
            </a:extLst>
          </p:cNvPr>
          <p:cNvSpPr/>
          <p:nvPr/>
        </p:nvSpPr>
        <p:spPr>
          <a:xfrm>
            <a:off x="4738121" y="4914028"/>
            <a:ext cx="691585" cy="691585"/>
          </a:xfrm>
          <a:custGeom>
            <a:avLst/>
            <a:gdLst>
              <a:gd name="csX0" fmla="*/ 611040 w 611040"/>
              <a:gd name="csY0" fmla="*/ 305520 h 611040"/>
              <a:gd name="csX1" fmla="*/ 305520 w 611040"/>
              <a:gd name="csY1" fmla="*/ 611040 h 611040"/>
              <a:gd name="csX2" fmla="*/ 0 w 611040"/>
              <a:gd name="csY2" fmla="*/ 305520 h 611040"/>
              <a:gd name="csX3" fmla="*/ 305520 w 611040"/>
              <a:gd name="csY3" fmla="*/ 0 h 611040"/>
              <a:gd name="csX4" fmla="*/ 611040 w 611040"/>
              <a:gd name="csY4" fmla="*/ 305520 h 611040"/>
            </a:gdLst>
            <a:ahLst/>
            <a:cxnLst>
              <a:cxn ang="0">
                <a:pos x="csX0" y="csY0"/>
              </a:cxn>
              <a:cxn ang="0">
                <a:pos x="csX1" y="csY1"/>
              </a:cxn>
              <a:cxn ang="0">
                <a:pos x="csX2" y="csY2"/>
              </a:cxn>
              <a:cxn ang="0">
                <a:pos x="csX3" y="csY3"/>
              </a:cxn>
              <a:cxn ang="0">
                <a:pos x="csX4" y="csY4"/>
              </a:cxn>
            </a:cxnLst>
            <a:rect l="l" t="t" r="r" b="b"/>
            <a:pathLst>
              <a:path w="611040" h="611040">
                <a:moveTo>
                  <a:pt x="611040" y="305520"/>
                </a:moveTo>
                <a:cubicBezTo>
                  <a:pt x="611040" y="474254"/>
                  <a:pt x="474254" y="611040"/>
                  <a:pt x="305520" y="611040"/>
                </a:cubicBezTo>
                <a:cubicBezTo>
                  <a:pt x="136786" y="611040"/>
                  <a:pt x="0" y="474254"/>
                  <a:pt x="0" y="305520"/>
                </a:cubicBezTo>
                <a:cubicBezTo>
                  <a:pt x="0" y="136786"/>
                  <a:pt x="136786" y="0"/>
                  <a:pt x="305520" y="0"/>
                </a:cubicBezTo>
                <a:cubicBezTo>
                  <a:pt x="474254" y="0"/>
                  <a:pt x="611040" y="136786"/>
                  <a:pt x="611040" y="305520"/>
                </a:cubicBezTo>
                <a:close/>
              </a:path>
            </a:pathLst>
          </a:custGeom>
          <a:solidFill>
            <a:schemeClr val="tx1">
              <a:alpha val="47000"/>
            </a:schemeClr>
          </a:solidFill>
          <a:ln w="6099" cap="flat">
            <a:noFill/>
            <a:prstDash val="solid"/>
            <a:miter/>
          </a:ln>
          <a:effectLst>
            <a:softEdge rad="152400"/>
          </a:effectLst>
        </p:spPr>
        <p:txBody>
          <a:bodyPr/>
          <a:lstStyle/>
          <a:p>
            <a:endParaRPr lang="en-US"/>
          </a:p>
        </p:txBody>
      </p:sp>
      <p:sp>
        <p:nvSpPr>
          <p:cNvPr id="18" name="Freeform: Shape 17">
            <a:extLst>
              <a:ext uri="{FF2B5EF4-FFF2-40B4-BE49-F238E27FC236}">
                <a16:creationId xmlns:a16="http://schemas.microsoft.com/office/drawing/2014/main" id="{9D75C530-48B1-348E-3054-86743CF73128}"/>
              </a:ext>
            </a:extLst>
          </p:cNvPr>
          <p:cNvSpPr/>
          <p:nvPr/>
        </p:nvSpPr>
        <p:spPr>
          <a:xfrm>
            <a:off x="4243918" y="1312361"/>
            <a:ext cx="1239810" cy="1239810"/>
          </a:xfrm>
          <a:custGeom>
            <a:avLst/>
            <a:gdLst>
              <a:gd name="csX0" fmla="*/ 1318792 w 1318792"/>
              <a:gd name="csY0" fmla="*/ 659396 h 1318792"/>
              <a:gd name="csX1" fmla="*/ 659396 w 1318792"/>
              <a:gd name="csY1" fmla="*/ 1318792 h 1318792"/>
              <a:gd name="csX2" fmla="*/ 0 w 1318792"/>
              <a:gd name="csY2" fmla="*/ 659396 h 1318792"/>
              <a:gd name="csX3" fmla="*/ 659396 w 1318792"/>
              <a:gd name="csY3" fmla="*/ 0 h 1318792"/>
              <a:gd name="csX4" fmla="*/ 1318792 w 1318792"/>
              <a:gd name="csY4" fmla="*/ 659396 h 1318792"/>
            </a:gdLst>
            <a:ahLst/>
            <a:cxnLst>
              <a:cxn ang="0">
                <a:pos x="csX0" y="csY0"/>
              </a:cxn>
              <a:cxn ang="0">
                <a:pos x="csX1" y="csY1"/>
              </a:cxn>
              <a:cxn ang="0">
                <a:pos x="csX2" y="csY2"/>
              </a:cxn>
              <a:cxn ang="0">
                <a:pos x="csX3" y="csY3"/>
              </a:cxn>
              <a:cxn ang="0">
                <a:pos x="csX4" y="csY4"/>
              </a:cxn>
            </a:cxnLst>
            <a:rect l="l" t="t" r="r" b="b"/>
            <a:pathLst>
              <a:path w="1318792" h="1318792">
                <a:moveTo>
                  <a:pt x="1318792" y="659396"/>
                </a:moveTo>
                <a:cubicBezTo>
                  <a:pt x="1318792" y="1023571"/>
                  <a:pt x="1023571" y="1318792"/>
                  <a:pt x="659396" y="1318792"/>
                </a:cubicBezTo>
                <a:cubicBezTo>
                  <a:pt x="295222" y="1318792"/>
                  <a:pt x="0" y="1023571"/>
                  <a:pt x="0" y="659396"/>
                </a:cubicBezTo>
                <a:cubicBezTo>
                  <a:pt x="0" y="295222"/>
                  <a:pt x="295222" y="0"/>
                  <a:pt x="659396" y="0"/>
                </a:cubicBezTo>
                <a:cubicBezTo>
                  <a:pt x="1023571" y="0"/>
                  <a:pt x="1318792" y="295222"/>
                  <a:pt x="1318792" y="659396"/>
                </a:cubicBezTo>
                <a:close/>
              </a:path>
            </a:pathLst>
          </a:custGeom>
          <a:gradFill>
            <a:gsLst>
              <a:gs pos="0">
                <a:schemeClr val="bg1">
                  <a:lumMod val="95000"/>
                </a:schemeClr>
              </a:gs>
              <a:gs pos="100000">
                <a:schemeClr val="bg1">
                  <a:lumMod val="85000"/>
                </a:schemeClr>
              </a:gs>
            </a:gsLst>
            <a:lin ang="5400000" scaled="1"/>
          </a:gradFill>
          <a:ln w="6099" cap="flat">
            <a:noFill/>
            <a:prstDash val="solid"/>
            <a:miter/>
          </a:ln>
        </p:spPr>
        <p:txBody>
          <a:bodyPr/>
          <a:lstStyle/>
          <a:p>
            <a:endParaRPr lang="en-US"/>
          </a:p>
        </p:txBody>
      </p:sp>
      <p:sp>
        <p:nvSpPr>
          <p:cNvPr id="19" name="Freeform: Shape 18">
            <a:extLst>
              <a:ext uri="{FF2B5EF4-FFF2-40B4-BE49-F238E27FC236}">
                <a16:creationId xmlns:a16="http://schemas.microsoft.com/office/drawing/2014/main" id="{F082EC49-C995-ABC1-1542-FCE50085B5F7}"/>
              </a:ext>
            </a:extLst>
          </p:cNvPr>
          <p:cNvSpPr/>
          <p:nvPr/>
        </p:nvSpPr>
        <p:spPr>
          <a:xfrm>
            <a:off x="6712978" y="1314140"/>
            <a:ext cx="1239810" cy="1239810"/>
          </a:xfrm>
          <a:custGeom>
            <a:avLst/>
            <a:gdLst>
              <a:gd name="csX0" fmla="*/ 1318792 w 1318792"/>
              <a:gd name="csY0" fmla="*/ 659396 h 1318792"/>
              <a:gd name="csX1" fmla="*/ 659396 w 1318792"/>
              <a:gd name="csY1" fmla="*/ 1318792 h 1318792"/>
              <a:gd name="csX2" fmla="*/ 0 w 1318792"/>
              <a:gd name="csY2" fmla="*/ 659396 h 1318792"/>
              <a:gd name="csX3" fmla="*/ 659396 w 1318792"/>
              <a:gd name="csY3" fmla="*/ 0 h 1318792"/>
              <a:gd name="csX4" fmla="*/ 1318792 w 1318792"/>
              <a:gd name="csY4" fmla="*/ 659396 h 1318792"/>
            </a:gdLst>
            <a:ahLst/>
            <a:cxnLst>
              <a:cxn ang="0">
                <a:pos x="csX0" y="csY0"/>
              </a:cxn>
              <a:cxn ang="0">
                <a:pos x="csX1" y="csY1"/>
              </a:cxn>
              <a:cxn ang="0">
                <a:pos x="csX2" y="csY2"/>
              </a:cxn>
              <a:cxn ang="0">
                <a:pos x="csX3" y="csY3"/>
              </a:cxn>
              <a:cxn ang="0">
                <a:pos x="csX4" y="csY4"/>
              </a:cxn>
            </a:cxnLst>
            <a:rect l="l" t="t" r="r" b="b"/>
            <a:pathLst>
              <a:path w="1318792" h="1318792">
                <a:moveTo>
                  <a:pt x="1318792" y="659396"/>
                </a:moveTo>
                <a:cubicBezTo>
                  <a:pt x="1318792" y="1023571"/>
                  <a:pt x="1023570" y="1318792"/>
                  <a:pt x="659396" y="1318792"/>
                </a:cubicBezTo>
                <a:cubicBezTo>
                  <a:pt x="295222" y="1318792"/>
                  <a:pt x="0" y="1023571"/>
                  <a:pt x="0" y="659396"/>
                </a:cubicBezTo>
                <a:cubicBezTo>
                  <a:pt x="0" y="295222"/>
                  <a:pt x="295222" y="0"/>
                  <a:pt x="659396" y="0"/>
                </a:cubicBezTo>
                <a:cubicBezTo>
                  <a:pt x="1023570" y="0"/>
                  <a:pt x="1318792" y="295222"/>
                  <a:pt x="1318792" y="659396"/>
                </a:cubicBezTo>
                <a:close/>
              </a:path>
            </a:pathLst>
          </a:custGeom>
          <a:gradFill>
            <a:gsLst>
              <a:gs pos="0">
                <a:schemeClr val="bg1">
                  <a:lumMod val="95000"/>
                </a:schemeClr>
              </a:gs>
              <a:gs pos="100000">
                <a:schemeClr val="bg1">
                  <a:lumMod val="85000"/>
                </a:schemeClr>
              </a:gs>
            </a:gsLst>
            <a:lin ang="5400000" scaled="1"/>
          </a:gradFill>
          <a:ln w="6099" cap="flat">
            <a:noFill/>
            <a:prstDash val="solid"/>
            <a:miter/>
          </a:ln>
        </p:spPr>
        <p:txBody>
          <a:bodyPr/>
          <a:lstStyle/>
          <a:p>
            <a:endParaRPr lang="en-US"/>
          </a:p>
        </p:txBody>
      </p:sp>
      <p:sp>
        <p:nvSpPr>
          <p:cNvPr id="20" name="Freeform: Shape 19">
            <a:extLst>
              <a:ext uri="{FF2B5EF4-FFF2-40B4-BE49-F238E27FC236}">
                <a16:creationId xmlns:a16="http://schemas.microsoft.com/office/drawing/2014/main" id="{FA4DB2E1-B817-6ED4-EBF0-DD5A24752059}"/>
              </a:ext>
            </a:extLst>
          </p:cNvPr>
          <p:cNvSpPr/>
          <p:nvPr/>
        </p:nvSpPr>
        <p:spPr>
          <a:xfrm>
            <a:off x="7473281" y="3663179"/>
            <a:ext cx="1239810" cy="1239810"/>
          </a:xfrm>
          <a:custGeom>
            <a:avLst/>
            <a:gdLst>
              <a:gd name="csX0" fmla="*/ 1318792 w 1318792"/>
              <a:gd name="csY0" fmla="*/ 659396 h 1318792"/>
              <a:gd name="csX1" fmla="*/ 659396 w 1318792"/>
              <a:gd name="csY1" fmla="*/ 1318792 h 1318792"/>
              <a:gd name="csX2" fmla="*/ 0 w 1318792"/>
              <a:gd name="csY2" fmla="*/ 659396 h 1318792"/>
              <a:gd name="csX3" fmla="*/ 659396 w 1318792"/>
              <a:gd name="csY3" fmla="*/ 0 h 1318792"/>
              <a:gd name="csX4" fmla="*/ 1318792 w 1318792"/>
              <a:gd name="csY4" fmla="*/ 659396 h 1318792"/>
            </a:gdLst>
            <a:ahLst/>
            <a:cxnLst>
              <a:cxn ang="0">
                <a:pos x="csX0" y="csY0"/>
              </a:cxn>
              <a:cxn ang="0">
                <a:pos x="csX1" y="csY1"/>
              </a:cxn>
              <a:cxn ang="0">
                <a:pos x="csX2" y="csY2"/>
              </a:cxn>
              <a:cxn ang="0">
                <a:pos x="csX3" y="csY3"/>
              </a:cxn>
              <a:cxn ang="0">
                <a:pos x="csX4" y="csY4"/>
              </a:cxn>
            </a:cxnLst>
            <a:rect l="l" t="t" r="r" b="b"/>
            <a:pathLst>
              <a:path w="1318792" h="1318792">
                <a:moveTo>
                  <a:pt x="1318792" y="659396"/>
                </a:moveTo>
                <a:cubicBezTo>
                  <a:pt x="1318792" y="1023570"/>
                  <a:pt x="1023570" y="1318792"/>
                  <a:pt x="659396" y="1318792"/>
                </a:cubicBezTo>
                <a:cubicBezTo>
                  <a:pt x="295222" y="1318792"/>
                  <a:pt x="0" y="1023570"/>
                  <a:pt x="0" y="659396"/>
                </a:cubicBezTo>
                <a:cubicBezTo>
                  <a:pt x="0" y="295222"/>
                  <a:pt x="295222" y="0"/>
                  <a:pt x="659396" y="0"/>
                </a:cubicBezTo>
                <a:cubicBezTo>
                  <a:pt x="1023570" y="0"/>
                  <a:pt x="1318792" y="295222"/>
                  <a:pt x="1318792" y="659396"/>
                </a:cubicBezTo>
                <a:close/>
              </a:path>
            </a:pathLst>
          </a:custGeom>
          <a:gradFill>
            <a:gsLst>
              <a:gs pos="0">
                <a:schemeClr val="bg1">
                  <a:lumMod val="95000"/>
                </a:schemeClr>
              </a:gs>
              <a:gs pos="100000">
                <a:schemeClr val="bg1">
                  <a:lumMod val="85000"/>
                </a:schemeClr>
              </a:gs>
            </a:gsLst>
            <a:lin ang="5400000" scaled="1"/>
          </a:gradFill>
          <a:ln w="6099" cap="flat">
            <a:noFill/>
            <a:prstDash val="solid"/>
            <a:miter/>
          </a:ln>
        </p:spPr>
        <p:txBody>
          <a:bodyPr/>
          <a:lstStyle/>
          <a:p>
            <a:endParaRPr lang="en-US"/>
          </a:p>
        </p:txBody>
      </p:sp>
      <p:sp>
        <p:nvSpPr>
          <p:cNvPr id="21" name="Freeform: Shape 20">
            <a:extLst>
              <a:ext uri="{FF2B5EF4-FFF2-40B4-BE49-F238E27FC236}">
                <a16:creationId xmlns:a16="http://schemas.microsoft.com/office/drawing/2014/main" id="{C40C9C4A-1064-FA69-A5DF-9822172708B4}"/>
              </a:ext>
            </a:extLst>
          </p:cNvPr>
          <p:cNvSpPr/>
          <p:nvPr/>
        </p:nvSpPr>
        <p:spPr>
          <a:xfrm>
            <a:off x="5473626" y="5111405"/>
            <a:ext cx="1239810" cy="1239810"/>
          </a:xfrm>
          <a:custGeom>
            <a:avLst/>
            <a:gdLst>
              <a:gd name="csX0" fmla="*/ 1318792 w 1318792"/>
              <a:gd name="csY0" fmla="*/ 659396 h 1318792"/>
              <a:gd name="csX1" fmla="*/ 659396 w 1318792"/>
              <a:gd name="csY1" fmla="*/ 1318792 h 1318792"/>
              <a:gd name="csX2" fmla="*/ 0 w 1318792"/>
              <a:gd name="csY2" fmla="*/ 659396 h 1318792"/>
              <a:gd name="csX3" fmla="*/ 659396 w 1318792"/>
              <a:gd name="csY3" fmla="*/ 0 h 1318792"/>
              <a:gd name="csX4" fmla="*/ 1318792 w 1318792"/>
              <a:gd name="csY4" fmla="*/ 659396 h 1318792"/>
            </a:gdLst>
            <a:ahLst/>
            <a:cxnLst>
              <a:cxn ang="0">
                <a:pos x="csX0" y="csY0"/>
              </a:cxn>
              <a:cxn ang="0">
                <a:pos x="csX1" y="csY1"/>
              </a:cxn>
              <a:cxn ang="0">
                <a:pos x="csX2" y="csY2"/>
              </a:cxn>
              <a:cxn ang="0">
                <a:pos x="csX3" y="csY3"/>
              </a:cxn>
              <a:cxn ang="0">
                <a:pos x="csX4" y="csY4"/>
              </a:cxn>
            </a:cxnLst>
            <a:rect l="l" t="t" r="r" b="b"/>
            <a:pathLst>
              <a:path w="1318792" h="1318792">
                <a:moveTo>
                  <a:pt x="1318792" y="659396"/>
                </a:moveTo>
                <a:cubicBezTo>
                  <a:pt x="1318792" y="1023570"/>
                  <a:pt x="1023570" y="1318792"/>
                  <a:pt x="659396" y="1318792"/>
                </a:cubicBezTo>
                <a:cubicBezTo>
                  <a:pt x="295222" y="1318792"/>
                  <a:pt x="0" y="1023570"/>
                  <a:pt x="0" y="659396"/>
                </a:cubicBezTo>
                <a:cubicBezTo>
                  <a:pt x="0" y="295222"/>
                  <a:pt x="295222" y="0"/>
                  <a:pt x="659396" y="0"/>
                </a:cubicBezTo>
                <a:cubicBezTo>
                  <a:pt x="1023570" y="0"/>
                  <a:pt x="1318792" y="295222"/>
                  <a:pt x="1318792" y="659396"/>
                </a:cubicBezTo>
                <a:close/>
              </a:path>
            </a:pathLst>
          </a:custGeom>
          <a:gradFill>
            <a:gsLst>
              <a:gs pos="0">
                <a:schemeClr val="bg1">
                  <a:lumMod val="95000"/>
                </a:schemeClr>
              </a:gs>
              <a:gs pos="100000">
                <a:schemeClr val="bg1">
                  <a:lumMod val="85000"/>
                </a:schemeClr>
              </a:gs>
            </a:gsLst>
            <a:lin ang="5400000" scaled="1"/>
          </a:gradFill>
          <a:ln w="6099" cap="flat">
            <a:noFill/>
            <a:prstDash val="solid"/>
            <a:miter/>
          </a:ln>
        </p:spPr>
        <p:txBody>
          <a:bodyPr/>
          <a:lstStyle/>
          <a:p>
            <a:endParaRPr lang="en-US"/>
          </a:p>
        </p:txBody>
      </p:sp>
      <p:sp>
        <p:nvSpPr>
          <p:cNvPr id="22" name="Freeform: Shape 21">
            <a:extLst>
              <a:ext uri="{FF2B5EF4-FFF2-40B4-BE49-F238E27FC236}">
                <a16:creationId xmlns:a16="http://schemas.microsoft.com/office/drawing/2014/main" id="{BE25EAC5-4E31-AE63-378D-AD1675991925}"/>
              </a:ext>
            </a:extLst>
          </p:cNvPr>
          <p:cNvSpPr/>
          <p:nvPr/>
        </p:nvSpPr>
        <p:spPr>
          <a:xfrm>
            <a:off x="3478909" y="3656348"/>
            <a:ext cx="1239810" cy="1239810"/>
          </a:xfrm>
          <a:custGeom>
            <a:avLst/>
            <a:gdLst>
              <a:gd name="csX0" fmla="*/ 1318792 w 1318792"/>
              <a:gd name="csY0" fmla="*/ 659396 h 1318792"/>
              <a:gd name="csX1" fmla="*/ 659396 w 1318792"/>
              <a:gd name="csY1" fmla="*/ 1318792 h 1318792"/>
              <a:gd name="csX2" fmla="*/ 0 w 1318792"/>
              <a:gd name="csY2" fmla="*/ 659396 h 1318792"/>
              <a:gd name="csX3" fmla="*/ 659396 w 1318792"/>
              <a:gd name="csY3" fmla="*/ 0 h 1318792"/>
              <a:gd name="csX4" fmla="*/ 1318792 w 1318792"/>
              <a:gd name="csY4" fmla="*/ 659396 h 1318792"/>
            </a:gdLst>
            <a:ahLst/>
            <a:cxnLst>
              <a:cxn ang="0">
                <a:pos x="csX0" y="csY0"/>
              </a:cxn>
              <a:cxn ang="0">
                <a:pos x="csX1" y="csY1"/>
              </a:cxn>
              <a:cxn ang="0">
                <a:pos x="csX2" y="csY2"/>
              </a:cxn>
              <a:cxn ang="0">
                <a:pos x="csX3" y="csY3"/>
              </a:cxn>
              <a:cxn ang="0">
                <a:pos x="csX4" y="csY4"/>
              </a:cxn>
            </a:cxnLst>
            <a:rect l="l" t="t" r="r" b="b"/>
            <a:pathLst>
              <a:path w="1318792" h="1318792">
                <a:moveTo>
                  <a:pt x="1318792" y="659396"/>
                </a:moveTo>
                <a:cubicBezTo>
                  <a:pt x="1318792" y="1023570"/>
                  <a:pt x="1023571" y="1318792"/>
                  <a:pt x="659396" y="1318792"/>
                </a:cubicBezTo>
                <a:cubicBezTo>
                  <a:pt x="295222" y="1318792"/>
                  <a:pt x="0" y="1023570"/>
                  <a:pt x="0" y="659396"/>
                </a:cubicBezTo>
                <a:cubicBezTo>
                  <a:pt x="0" y="295222"/>
                  <a:pt x="295222" y="0"/>
                  <a:pt x="659396" y="0"/>
                </a:cubicBezTo>
                <a:cubicBezTo>
                  <a:pt x="1023571" y="0"/>
                  <a:pt x="1318792" y="295222"/>
                  <a:pt x="1318792" y="659396"/>
                </a:cubicBezTo>
                <a:close/>
              </a:path>
            </a:pathLst>
          </a:custGeom>
          <a:gradFill>
            <a:gsLst>
              <a:gs pos="0">
                <a:schemeClr val="bg1">
                  <a:lumMod val="95000"/>
                </a:schemeClr>
              </a:gs>
              <a:gs pos="100000">
                <a:schemeClr val="bg1">
                  <a:lumMod val="85000"/>
                </a:schemeClr>
              </a:gs>
            </a:gsLst>
            <a:lin ang="5400000" scaled="1"/>
          </a:gradFill>
          <a:ln w="6099" cap="flat">
            <a:noFill/>
            <a:prstDash val="solid"/>
            <a:miter/>
          </a:ln>
        </p:spPr>
        <p:txBody>
          <a:bodyPr/>
          <a:lstStyle/>
          <a:p>
            <a:endParaRPr lang="en-US"/>
          </a:p>
        </p:txBody>
      </p:sp>
      <p:sp>
        <p:nvSpPr>
          <p:cNvPr id="13" name="Freeform: Shape 12">
            <a:extLst>
              <a:ext uri="{FF2B5EF4-FFF2-40B4-BE49-F238E27FC236}">
                <a16:creationId xmlns:a16="http://schemas.microsoft.com/office/drawing/2014/main" id="{463FE239-9D0A-6B5F-6900-2C4E40CEF341}"/>
              </a:ext>
            </a:extLst>
          </p:cNvPr>
          <p:cNvSpPr/>
          <p:nvPr/>
        </p:nvSpPr>
        <p:spPr>
          <a:xfrm>
            <a:off x="5751520" y="1560684"/>
            <a:ext cx="691585" cy="691585"/>
          </a:xfrm>
          <a:custGeom>
            <a:avLst/>
            <a:gdLst>
              <a:gd name="csX0" fmla="*/ 611040 w 611040"/>
              <a:gd name="csY0" fmla="*/ 305520 h 611040"/>
              <a:gd name="csX1" fmla="*/ 305520 w 611040"/>
              <a:gd name="csY1" fmla="*/ 611040 h 611040"/>
              <a:gd name="csX2" fmla="*/ 0 w 611040"/>
              <a:gd name="csY2" fmla="*/ 305520 h 611040"/>
              <a:gd name="csX3" fmla="*/ 305520 w 611040"/>
              <a:gd name="csY3" fmla="*/ 0 h 611040"/>
              <a:gd name="csX4" fmla="*/ 611040 w 611040"/>
              <a:gd name="csY4" fmla="*/ 305520 h 611040"/>
            </a:gdLst>
            <a:ahLst/>
            <a:cxnLst>
              <a:cxn ang="0">
                <a:pos x="csX0" y="csY0"/>
              </a:cxn>
              <a:cxn ang="0">
                <a:pos x="csX1" y="csY1"/>
              </a:cxn>
              <a:cxn ang="0">
                <a:pos x="csX2" y="csY2"/>
              </a:cxn>
              <a:cxn ang="0">
                <a:pos x="csX3" y="csY3"/>
              </a:cxn>
              <a:cxn ang="0">
                <a:pos x="csX4" y="csY4"/>
              </a:cxn>
            </a:cxnLst>
            <a:rect l="l" t="t" r="r" b="b"/>
            <a:pathLst>
              <a:path w="611040" h="611040">
                <a:moveTo>
                  <a:pt x="611040" y="305520"/>
                </a:moveTo>
                <a:cubicBezTo>
                  <a:pt x="611040" y="474254"/>
                  <a:pt x="474254" y="611040"/>
                  <a:pt x="305520" y="611040"/>
                </a:cubicBezTo>
                <a:cubicBezTo>
                  <a:pt x="136786" y="611040"/>
                  <a:pt x="0" y="474254"/>
                  <a:pt x="0" y="305520"/>
                </a:cubicBezTo>
                <a:cubicBezTo>
                  <a:pt x="0" y="136786"/>
                  <a:pt x="136786" y="0"/>
                  <a:pt x="305520" y="0"/>
                </a:cubicBezTo>
                <a:cubicBezTo>
                  <a:pt x="474254" y="0"/>
                  <a:pt x="611040" y="136786"/>
                  <a:pt x="611040" y="305520"/>
                </a:cubicBezTo>
                <a:close/>
              </a:path>
            </a:pathLst>
          </a:custGeom>
          <a:gradFill>
            <a:gsLst>
              <a:gs pos="0">
                <a:schemeClr val="accent1"/>
              </a:gs>
              <a:gs pos="100000">
                <a:schemeClr val="accent1">
                  <a:lumMod val="75000"/>
                </a:schemeClr>
              </a:gs>
            </a:gsLst>
            <a:lin ang="5400000" scaled="1"/>
          </a:gradFill>
          <a:ln w="6099" cap="flat">
            <a:noFill/>
            <a:prstDash val="solid"/>
            <a:miter/>
          </a:ln>
        </p:spPr>
        <p:txBody>
          <a:bodyPr/>
          <a:lstStyle/>
          <a:p>
            <a:endParaRPr lang="en-US"/>
          </a:p>
        </p:txBody>
      </p:sp>
      <p:sp>
        <p:nvSpPr>
          <p:cNvPr id="14" name="Freeform: Shape 13">
            <a:extLst>
              <a:ext uri="{FF2B5EF4-FFF2-40B4-BE49-F238E27FC236}">
                <a16:creationId xmlns:a16="http://schemas.microsoft.com/office/drawing/2014/main" id="{7178883B-B3DA-A56C-1EE9-96594100CB2B}"/>
              </a:ext>
            </a:extLst>
          </p:cNvPr>
          <p:cNvSpPr/>
          <p:nvPr/>
        </p:nvSpPr>
        <p:spPr>
          <a:xfrm>
            <a:off x="7401016" y="2755894"/>
            <a:ext cx="691585" cy="691585"/>
          </a:xfrm>
          <a:custGeom>
            <a:avLst/>
            <a:gdLst>
              <a:gd name="csX0" fmla="*/ 611040 w 611040"/>
              <a:gd name="csY0" fmla="*/ 305520 h 611040"/>
              <a:gd name="csX1" fmla="*/ 305520 w 611040"/>
              <a:gd name="csY1" fmla="*/ 611040 h 611040"/>
              <a:gd name="csX2" fmla="*/ 0 w 611040"/>
              <a:gd name="csY2" fmla="*/ 305520 h 611040"/>
              <a:gd name="csX3" fmla="*/ 305520 w 611040"/>
              <a:gd name="csY3" fmla="*/ 0 h 611040"/>
              <a:gd name="csX4" fmla="*/ 611040 w 611040"/>
              <a:gd name="csY4" fmla="*/ 305520 h 611040"/>
            </a:gdLst>
            <a:ahLst/>
            <a:cxnLst>
              <a:cxn ang="0">
                <a:pos x="csX0" y="csY0"/>
              </a:cxn>
              <a:cxn ang="0">
                <a:pos x="csX1" y="csY1"/>
              </a:cxn>
              <a:cxn ang="0">
                <a:pos x="csX2" y="csY2"/>
              </a:cxn>
              <a:cxn ang="0">
                <a:pos x="csX3" y="csY3"/>
              </a:cxn>
              <a:cxn ang="0">
                <a:pos x="csX4" y="csY4"/>
              </a:cxn>
            </a:cxnLst>
            <a:rect l="l" t="t" r="r" b="b"/>
            <a:pathLst>
              <a:path w="611040" h="611040">
                <a:moveTo>
                  <a:pt x="611040" y="305520"/>
                </a:moveTo>
                <a:cubicBezTo>
                  <a:pt x="611040" y="474254"/>
                  <a:pt x="474254" y="611040"/>
                  <a:pt x="305520" y="611040"/>
                </a:cubicBezTo>
                <a:cubicBezTo>
                  <a:pt x="136786" y="611040"/>
                  <a:pt x="0" y="474255"/>
                  <a:pt x="0" y="305520"/>
                </a:cubicBezTo>
                <a:cubicBezTo>
                  <a:pt x="0" y="136786"/>
                  <a:pt x="136786" y="0"/>
                  <a:pt x="305520" y="0"/>
                </a:cubicBezTo>
                <a:cubicBezTo>
                  <a:pt x="474254" y="0"/>
                  <a:pt x="611040" y="136786"/>
                  <a:pt x="611040" y="305520"/>
                </a:cubicBezTo>
                <a:close/>
              </a:path>
            </a:pathLst>
          </a:custGeom>
          <a:gradFill>
            <a:gsLst>
              <a:gs pos="0">
                <a:schemeClr val="accent2"/>
              </a:gs>
              <a:gs pos="100000">
                <a:schemeClr val="accent2">
                  <a:lumMod val="75000"/>
                </a:schemeClr>
              </a:gs>
            </a:gsLst>
            <a:lin ang="5400000" scaled="1"/>
          </a:gradFill>
          <a:ln w="6099" cap="flat">
            <a:noFill/>
            <a:prstDash val="solid"/>
            <a:miter/>
          </a:ln>
        </p:spPr>
        <p:txBody>
          <a:bodyPr/>
          <a:lstStyle/>
          <a:p>
            <a:endParaRPr lang="en-US"/>
          </a:p>
        </p:txBody>
      </p:sp>
      <p:sp>
        <p:nvSpPr>
          <p:cNvPr id="16" name="Freeform: Shape 15">
            <a:extLst>
              <a:ext uri="{FF2B5EF4-FFF2-40B4-BE49-F238E27FC236}">
                <a16:creationId xmlns:a16="http://schemas.microsoft.com/office/drawing/2014/main" id="{F0AC9190-0640-05EE-F08E-E75030C6900D}"/>
              </a:ext>
            </a:extLst>
          </p:cNvPr>
          <p:cNvSpPr/>
          <p:nvPr/>
        </p:nvSpPr>
        <p:spPr>
          <a:xfrm>
            <a:off x="6758355" y="4686571"/>
            <a:ext cx="691585" cy="691585"/>
          </a:xfrm>
          <a:custGeom>
            <a:avLst/>
            <a:gdLst>
              <a:gd name="csX0" fmla="*/ 611040 w 611040"/>
              <a:gd name="csY0" fmla="*/ 305520 h 611040"/>
              <a:gd name="csX1" fmla="*/ 305520 w 611040"/>
              <a:gd name="csY1" fmla="*/ 611040 h 611040"/>
              <a:gd name="csX2" fmla="*/ 0 w 611040"/>
              <a:gd name="csY2" fmla="*/ 305520 h 611040"/>
              <a:gd name="csX3" fmla="*/ 305520 w 611040"/>
              <a:gd name="csY3" fmla="*/ 0 h 611040"/>
              <a:gd name="csX4" fmla="*/ 611040 w 611040"/>
              <a:gd name="csY4" fmla="*/ 305520 h 611040"/>
            </a:gdLst>
            <a:ahLst/>
            <a:cxnLst>
              <a:cxn ang="0">
                <a:pos x="csX0" y="csY0"/>
              </a:cxn>
              <a:cxn ang="0">
                <a:pos x="csX1" y="csY1"/>
              </a:cxn>
              <a:cxn ang="0">
                <a:pos x="csX2" y="csY2"/>
              </a:cxn>
              <a:cxn ang="0">
                <a:pos x="csX3" y="csY3"/>
              </a:cxn>
              <a:cxn ang="0">
                <a:pos x="csX4" y="csY4"/>
              </a:cxn>
            </a:cxnLst>
            <a:rect l="l" t="t" r="r" b="b"/>
            <a:pathLst>
              <a:path w="611040" h="611040">
                <a:moveTo>
                  <a:pt x="611040" y="305520"/>
                </a:moveTo>
                <a:cubicBezTo>
                  <a:pt x="611040" y="474254"/>
                  <a:pt x="474254" y="611040"/>
                  <a:pt x="305520" y="611040"/>
                </a:cubicBezTo>
                <a:cubicBezTo>
                  <a:pt x="136786" y="611040"/>
                  <a:pt x="0" y="474254"/>
                  <a:pt x="0" y="305520"/>
                </a:cubicBezTo>
                <a:cubicBezTo>
                  <a:pt x="0" y="136786"/>
                  <a:pt x="136786" y="0"/>
                  <a:pt x="305520" y="0"/>
                </a:cubicBezTo>
                <a:cubicBezTo>
                  <a:pt x="474254" y="0"/>
                  <a:pt x="611040" y="136786"/>
                  <a:pt x="611040" y="305520"/>
                </a:cubicBezTo>
                <a:close/>
              </a:path>
            </a:pathLst>
          </a:custGeom>
          <a:gradFill>
            <a:gsLst>
              <a:gs pos="0">
                <a:schemeClr val="accent3"/>
              </a:gs>
              <a:gs pos="100000">
                <a:schemeClr val="accent3">
                  <a:lumMod val="75000"/>
                </a:schemeClr>
              </a:gs>
            </a:gsLst>
            <a:lin ang="5400000" scaled="1"/>
          </a:gradFill>
          <a:ln w="6099" cap="flat">
            <a:noFill/>
            <a:prstDash val="solid"/>
            <a:miter/>
          </a:ln>
        </p:spPr>
        <p:txBody>
          <a:bodyPr/>
          <a:lstStyle/>
          <a:p>
            <a:endParaRPr lang="en-US"/>
          </a:p>
        </p:txBody>
      </p:sp>
      <p:sp>
        <p:nvSpPr>
          <p:cNvPr id="17" name="Freeform: Shape 16">
            <a:extLst>
              <a:ext uri="{FF2B5EF4-FFF2-40B4-BE49-F238E27FC236}">
                <a16:creationId xmlns:a16="http://schemas.microsoft.com/office/drawing/2014/main" id="{6F2E1327-7970-70C6-CD66-9E612A81ABE8}"/>
              </a:ext>
            </a:extLst>
          </p:cNvPr>
          <p:cNvSpPr/>
          <p:nvPr/>
        </p:nvSpPr>
        <p:spPr>
          <a:xfrm>
            <a:off x="4738121" y="4686571"/>
            <a:ext cx="691585" cy="691585"/>
          </a:xfrm>
          <a:custGeom>
            <a:avLst/>
            <a:gdLst>
              <a:gd name="csX0" fmla="*/ 611040 w 611040"/>
              <a:gd name="csY0" fmla="*/ 305520 h 611040"/>
              <a:gd name="csX1" fmla="*/ 305520 w 611040"/>
              <a:gd name="csY1" fmla="*/ 611040 h 611040"/>
              <a:gd name="csX2" fmla="*/ 0 w 611040"/>
              <a:gd name="csY2" fmla="*/ 305520 h 611040"/>
              <a:gd name="csX3" fmla="*/ 305520 w 611040"/>
              <a:gd name="csY3" fmla="*/ 0 h 611040"/>
              <a:gd name="csX4" fmla="*/ 611040 w 611040"/>
              <a:gd name="csY4" fmla="*/ 305520 h 611040"/>
            </a:gdLst>
            <a:ahLst/>
            <a:cxnLst>
              <a:cxn ang="0">
                <a:pos x="csX0" y="csY0"/>
              </a:cxn>
              <a:cxn ang="0">
                <a:pos x="csX1" y="csY1"/>
              </a:cxn>
              <a:cxn ang="0">
                <a:pos x="csX2" y="csY2"/>
              </a:cxn>
              <a:cxn ang="0">
                <a:pos x="csX3" y="csY3"/>
              </a:cxn>
              <a:cxn ang="0">
                <a:pos x="csX4" y="csY4"/>
              </a:cxn>
            </a:cxnLst>
            <a:rect l="l" t="t" r="r" b="b"/>
            <a:pathLst>
              <a:path w="611040" h="611040">
                <a:moveTo>
                  <a:pt x="611040" y="305520"/>
                </a:moveTo>
                <a:cubicBezTo>
                  <a:pt x="611040" y="474254"/>
                  <a:pt x="474254" y="611040"/>
                  <a:pt x="305520" y="611040"/>
                </a:cubicBezTo>
                <a:cubicBezTo>
                  <a:pt x="136786" y="611040"/>
                  <a:pt x="0" y="474254"/>
                  <a:pt x="0" y="305520"/>
                </a:cubicBezTo>
                <a:cubicBezTo>
                  <a:pt x="0" y="136786"/>
                  <a:pt x="136786" y="0"/>
                  <a:pt x="305520" y="0"/>
                </a:cubicBezTo>
                <a:cubicBezTo>
                  <a:pt x="474254" y="0"/>
                  <a:pt x="611040" y="136786"/>
                  <a:pt x="611040" y="305520"/>
                </a:cubicBezTo>
                <a:close/>
              </a:path>
            </a:pathLst>
          </a:custGeom>
          <a:gradFill>
            <a:gsLst>
              <a:gs pos="0">
                <a:schemeClr val="accent4"/>
              </a:gs>
              <a:gs pos="100000">
                <a:schemeClr val="accent4">
                  <a:lumMod val="75000"/>
                </a:schemeClr>
              </a:gs>
            </a:gsLst>
            <a:lin ang="5400000" scaled="1"/>
          </a:gradFill>
          <a:ln w="6099" cap="flat">
            <a:noFill/>
            <a:prstDash val="solid"/>
            <a:miter/>
          </a:ln>
        </p:spPr>
        <p:txBody>
          <a:bodyPr/>
          <a:lstStyle/>
          <a:p>
            <a:endParaRPr lang="en-US"/>
          </a:p>
        </p:txBody>
      </p:sp>
      <p:sp>
        <p:nvSpPr>
          <p:cNvPr id="52" name="TextBox 51">
            <a:extLst>
              <a:ext uri="{FF2B5EF4-FFF2-40B4-BE49-F238E27FC236}">
                <a16:creationId xmlns:a16="http://schemas.microsoft.com/office/drawing/2014/main" id="{B7ED9AAF-D888-8585-8029-29D5EC8ECDEB}"/>
              </a:ext>
            </a:extLst>
          </p:cNvPr>
          <p:cNvSpPr txBox="1"/>
          <p:nvPr/>
        </p:nvSpPr>
        <p:spPr>
          <a:xfrm>
            <a:off x="6844841" y="1597659"/>
            <a:ext cx="979353" cy="722754"/>
          </a:xfrm>
          <a:prstGeom prst="rect">
            <a:avLst/>
          </a:prstGeom>
          <a:noFill/>
        </p:spPr>
        <p:txBody>
          <a:bodyPr wrap="square" lIns="0" tIns="0" rIns="0" bIns="0" rtlCol="0" anchor="ctr">
            <a:noAutofit/>
          </a:bodyPr>
          <a:lstStyle/>
          <a:p>
            <a:pPr algn="ctr">
              <a:lnSpc>
                <a:spcPct val="90000"/>
              </a:lnSpc>
            </a:pPr>
            <a:r>
              <a:rPr lang="en-IN" sz="1200" dirty="0">
                <a:solidFill>
                  <a:schemeClr val="tx1">
                    <a:lumMod val="85000"/>
                    <a:lumOff val="15000"/>
                  </a:schemeClr>
                </a:solidFill>
                <a:ea typeface="Open Sans" panose="020B0606030504020204" pitchFamily="34" charset="0"/>
                <a:cs typeface="Open Sans" panose="020B0606030504020204" pitchFamily="34" charset="0"/>
              </a:rPr>
              <a:t>Inclusive</a:t>
            </a:r>
          </a:p>
        </p:txBody>
      </p:sp>
      <p:sp>
        <p:nvSpPr>
          <p:cNvPr id="53" name="TextBox 52">
            <a:extLst>
              <a:ext uri="{FF2B5EF4-FFF2-40B4-BE49-F238E27FC236}">
                <a16:creationId xmlns:a16="http://schemas.microsoft.com/office/drawing/2014/main" id="{0A7B0054-685F-D150-F7B3-1E72747DC0EC}"/>
              </a:ext>
            </a:extLst>
          </p:cNvPr>
          <p:cNvSpPr txBox="1"/>
          <p:nvPr/>
        </p:nvSpPr>
        <p:spPr>
          <a:xfrm>
            <a:off x="7592092" y="3918071"/>
            <a:ext cx="979353" cy="722754"/>
          </a:xfrm>
          <a:prstGeom prst="rect">
            <a:avLst/>
          </a:prstGeom>
          <a:noFill/>
        </p:spPr>
        <p:txBody>
          <a:bodyPr wrap="square" lIns="0" tIns="0" rIns="0" bIns="0" rtlCol="0" anchor="ctr">
            <a:noAutofit/>
          </a:bodyPr>
          <a:lstStyle/>
          <a:p>
            <a:pPr algn="ctr">
              <a:lnSpc>
                <a:spcPct val="90000"/>
              </a:lnSpc>
            </a:pPr>
            <a:r>
              <a:rPr lang="en-IN" sz="1200" dirty="0">
                <a:solidFill>
                  <a:schemeClr val="tx1">
                    <a:lumMod val="85000"/>
                    <a:lumOff val="15000"/>
                  </a:schemeClr>
                </a:solidFill>
                <a:ea typeface="Open Sans" panose="020B0606030504020204" pitchFamily="34" charset="0"/>
                <a:cs typeface="Open Sans" panose="020B0606030504020204" pitchFamily="34" charset="0"/>
              </a:rPr>
              <a:t>Efficiency</a:t>
            </a:r>
          </a:p>
        </p:txBody>
      </p:sp>
      <p:sp>
        <p:nvSpPr>
          <p:cNvPr id="54" name="TextBox 53">
            <a:extLst>
              <a:ext uri="{FF2B5EF4-FFF2-40B4-BE49-F238E27FC236}">
                <a16:creationId xmlns:a16="http://schemas.microsoft.com/office/drawing/2014/main" id="{6DCC042C-6518-9AC4-49CB-EBB91E235AEE}"/>
              </a:ext>
            </a:extLst>
          </p:cNvPr>
          <p:cNvSpPr txBox="1"/>
          <p:nvPr/>
        </p:nvSpPr>
        <p:spPr>
          <a:xfrm>
            <a:off x="4386777" y="1597659"/>
            <a:ext cx="979353" cy="722754"/>
          </a:xfrm>
          <a:prstGeom prst="rect">
            <a:avLst/>
          </a:prstGeom>
          <a:noFill/>
        </p:spPr>
        <p:txBody>
          <a:bodyPr wrap="square" lIns="0" tIns="0" rIns="0" bIns="0" rtlCol="0" anchor="ctr">
            <a:noAutofit/>
          </a:bodyPr>
          <a:lstStyle/>
          <a:p>
            <a:pPr algn="ctr">
              <a:lnSpc>
                <a:spcPct val="90000"/>
              </a:lnSpc>
            </a:pPr>
            <a:r>
              <a:rPr lang="en-IN" sz="1200" dirty="0">
                <a:solidFill>
                  <a:schemeClr val="tx1">
                    <a:lumMod val="85000"/>
                    <a:lumOff val="15000"/>
                  </a:schemeClr>
                </a:solidFill>
                <a:ea typeface="Open Sans" panose="020B0606030504020204" pitchFamily="34" charset="0"/>
                <a:cs typeface="Open Sans" panose="020B0606030504020204" pitchFamily="34" charset="0"/>
              </a:rPr>
              <a:t>Awareness</a:t>
            </a:r>
          </a:p>
        </p:txBody>
      </p:sp>
      <p:sp>
        <p:nvSpPr>
          <p:cNvPr id="55" name="TextBox 54">
            <a:extLst>
              <a:ext uri="{FF2B5EF4-FFF2-40B4-BE49-F238E27FC236}">
                <a16:creationId xmlns:a16="http://schemas.microsoft.com/office/drawing/2014/main" id="{3D4F1D7C-6571-25C8-8F84-AE9D5C6DA318}"/>
              </a:ext>
            </a:extLst>
          </p:cNvPr>
          <p:cNvSpPr txBox="1"/>
          <p:nvPr/>
        </p:nvSpPr>
        <p:spPr>
          <a:xfrm>
            <a:off x="3590363" y="3918071"/>
            <a:ext cx="979353" cy="722754"/>
          </a:xfrm>
          <a:prstGeom prst="rect">
            <a:avLst/>
          </a:prstGeom>
          <a:noFill/>
        </p:spPr>
        <p:txBody>
          <a:bodyPr wrap="square" lIns="0" tIns="0" rIns="0" bIns="0" rtlCol="0" anchor="ctr">
            <a:noAutofit/>
          </a:bodyPr>
          <a:lstStyle/>
          <a:p>
            <a:pPr algn="ctr">
              <a:lnSpc>
                <a:spcPct val="90000"/>
              </a:lnSpc>
            </a:pPr>
            <a:r>
              <a:rPr lang="en-IN" sz="1200" dirty="0">
                <a:solidFill>
                  <a:schemeClr val="tx1">
                    <a:lumMod val="85000"/>
                    <a:lumOff val="15000"/>
                  </a:schemeClr>
                </a:solidFill>
                <a:ea typeface="Open Sans" panose="020B0606030504020204" pitchFamily="34" charset="0"/>
                <a:cs typeface="Open Sans" panose="020B0606030504020204" pitchFamily="34" charset="0"/>
              </a:rPr>
              <a:t>Transparency</a:t>
            </a:r>
          </a:p>
        </p:txBody>
      </p:sp>
      <p:sp>
        <p:nvSpPr>
          <p:cNvPr id="56" name="TextBox 55">
            <a:extLst>
              <a:ext uri="{FF2B5EF4-FFF2-40B4-BE49-F238E27FC236}">
                <a16:creationId xmlns:a16="http://schemas.microsoft.com/office/drawing/2014/main" id="{529A9338-BB29-CEF2-93DE-A4D92CB0BE2F}"/>
              </a:ext>
            </a:extLst>
          </p:cNvPr>
          <p:cNvSpPr txBox="1"/>
          <p:nvPr/>
        </p:nvSpPr>
        <p:spPr>
          <a:xfrm>
            <a:off x="5596145" y="5353581"/>
            <a:ext cx="979353" cy="722754"/>
          </a:xfrm>
          <a:prstGeom prst="rect">
            <a:avLst/>
          </a:prstGeom>
          <a:noFill/>
        </p:spPr>
        <p:txBody>
          <a:bodyPr wrap="square" lIns="0" tIns="0" rIns="0" bIns="0" rtlCol="0" anchor="ctr">
            <a:noAutofit/>
          </a:bodyPr>
          <a:lstStyle/>
          <a:p>
            <a:pPr algn="ctr">
              <a:lnSpc>
                <a:spcPct val="90000"/>
              </a:lnSpc>
            </a:pPr>
            <a:r>
              <a:rPr lang="en-IN" sz="1200" dirty="0">
                <a:solidFill>
                  <a:schemeClr val="tx1">
                    <a:lumMod val="85000"/>
                    <a:lumOff val="15000"/>
                  </a:schemeClr>
                </a:solidFill>
                <a:ea typeface="Open Sans" panose="020B0606030504020204" pitchFamily="34" charset="0"/>
                <a:cs typeface="Open Sans" panose="020B0606030504020204" pitchFamily="34" charset="0"/>
              </a:rPr>
              <a:t>Integrity </a:t>
            </a:r>
          </a:p>
        </p:txBody>
      </p:sp>
      <p:sp>
        <p:nvSpPr>
          <p:cNvPr id="15" name="Freeform: Shape 14">
            <a:extLst>
              <a:ext uri="{FF2B5EF4-FFF2-40B4-BE49-F238E27FC236}">
                <a16:creationId xmlns:a16="http://schemas.microsoft.com/office/drawing/2014/main" id="{329DFF45-B51B-B958-2BAB-80D866D69FF7}"/>
              </a:ext>
            </a:extLst>
          </p:cNvPr>
          <p:cNvSpPr/>
          <p:nvPr/>
        </p:nvSpPr>
        <p:spPr>
          <a:xfrm>
            <a:off x="4110040" y="2755894"/>
            <a:ext cx="691585" cy="691585"/>
          </a:xfrm>
          <a:custGeom>
            <a:avLst/>
            <a:gdLst>
              <a:gd name="csX0" fmla="*/ 611041 w 611040"/>
              <a:gd name="csY0" fmla="*/ 305520 h 611040"/>
              <a:gd name="csX1" fmla="*/ 305520 w 611040"/>
              <a:gd name="csY1" fmla="*/ 611040 h 611040"/>
              <a:gd name="csX2" fmla="*/ 0 w 611040"/>
              <a:gd name="csY2" fmla="*/ 305520 h 611040"/>
              <a:gd name="csX3" fmla="*/ 305520 w 611040"/>
              <a:gd name="csY3" fmla="*/ 0 h 611040"/>
              <a:gd name="csX4" fmla="*/ 611041 w 611040"/>
              <a:gd name="csY4" fmla="*/ 305520 h 611040"/>
            </a:gdLst>
            <a:ahLst/>
            <a:cxnLst>
              <a:cxn ang="0">
                <a:pos x="csX0" y="csY0"/>
              </a:cxn>
              <a:cxn ang="0">
                <a:pos x="csX1" y="csY1"/>
              </a:cxn>
              <a:cxn ang="0">
                <a:pos x="csX2" y="csY2"/>
              </a:cxn>
              <a:cxn ang="0">
                <a:pos x="csX3" y="csY3"/>
              </a:cxn>
              <a:cxn ang="0">
                <a:pos x="csX4" y="csY4"/>
              </a:cxn>
            </a:cxnLst>
            <a:rect l="l" t="t" r="r" b="b"/>
            <a:pathLst>
              <a:path w="611040" h="611040">
                <a:moveTo>
                  <a:pt x="611041" y="305520"/>
                </a:moveTo>
                <a:cubicBezTo>
                  <a:pt x="611041" y="474254"/>
                  <a:pt x="474254" y="611040"/>
                  <a:pt x="305520" y="611040"/>
                </a:cubicBezTo>
                <a:cubicBezTo>
                  <a:pt x="136786" y="611040"/>
                  <a:pt x="0" y="474255"/>
                  <a:pt x="0" y="305520"/>
                </a:cubicBezTo>
                <a:cubicBezTo>
                  <a:pt x="0" y="136786"/>
                  <a:pt x="136786" y="0"/>
                  <a:pt x="305520" y="0"/>
                </a:cubicBezTo>
                <a:cubicBezTo>
                  <a:pt x="474254" y="0"/>
                  <a:pt x="611041" y="136786"/>
                  <a:pt x="611041" y="305520"/>
                </a:cubicBezTo>
                <a:close/>
              </a:path>
            </a:pathLst>
          </a:custGeom>
          <a:gradFill>
            <a:gsLst>
              <a:gs pos="0">
                <a:schemeClr val="accent5"/>
              </a:gs>
              <a:gs pos="100000">
                <a:schemeClr val="accent5">
                  <a:lumMod val="75000"/>
                </a:schemeClr>
              </a:gs>
            </a:gsLst>
            <a:lin ang="5400000" scaled="1"/>
          </a:gradFill>
          <a:ln w="6099" cap="flat">
            <a:noFill/>
            <a:prstDash val="solid"/>
            <a:miter/>
          </a:ln>
        </p:spPr>
        <p:txBody>
          <a:bodyPr/>
          <a:lstStyle/>
          <a:p>
            <a:endParaRPr lang="en-US"/>
          </a:p>
        </p:txBody>
      </p:sp>
      <p:pic>
        <p:nvPicPr>
          <p:cNvPr id="79" name="Graphic 78" descr="Presentation with checklist outline">
            <a:extLst>
              <a:ext uri="{FF2B5EF4-FFF2-40B4-BE49-F238E27FC236}">
                <a16:creationId xmlns:a16="http://schemas.microsoft.com/office/drawing/2014/main" id="{95D46794-BB91-399E-D6BC-35030DF0C9F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4243245" y="2889099"/>
            <a:ext cx="425175" cy="425175"/>
          </a:xfrm>
          <a:prstGeom prst="rect">
            <a:avLst/>
          </a:prstGeom>
        </p:spPr>
      </p:pic>
      <p:pic>
        <p:nvPicPr>
          <p:cNvPr id="81" name="Graphic 80" descr="Diamond outline">
            <a:extLst>
              <a:ext uri="{FF2B5EF4-FFF2-40B4-BE49-F238E27FC236}">
                <a16:creationId xmlns:a16="http://schemas.microsoft.com/office/drawing/2014/main" id="{1080B274-1DBF-EC55-EA38-5FEFD9CA601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871326" y="4819776"/>
            <a:ext cx="425175" cy="425175"/>
          </a:xfrm>
          <a:prstGeom prst="rect">
            <a:avLst/>
          </a:prstGeom>
        </p:spPr>
      </p:pic>
      <p:pic>
        <p:nvPicPr>
          <p:cNvPr id="83" name="Graphic 82" descr="Gears outline">
            <a:extLst>
              <a:ext uri="{FF2B5EF4-FFF2-40B4-BE49-F238E27FC236}">
                <a16:creationId xmlns:a16="http://schemas.microsoft.com/office/drawing/2014/main" id="{C901DA0A-8540-60F8-CD57-75EAB1EA144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891560" y="4819776"/>
            <a:ext cx="425175" cy="425175"/>
          </a:xfrm>
          <a:prstGeom prst="rect">
            <a:avLst/>
          </a:prstGeom>
        </p:spPr>
      </p:pic>
      <p:pic>
        <p:nvPicPr>
          <p:cNvPr id="85" name="Graphic 84" descr="Users outline">
            <a:extLst>
              <a:ext uri="{FF2B5EF4-FFF2-40B4-BE49-F238E27FC236}">
                <a16:creationId xmlns:a16="http://schemas.microsoft.com/office/drawing/2014/main" id="{E9B6A963-B15F-ED14-AD7B-01E4F51DA7C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534221" y="2889099"/>
            <a:ext cx="425175" cy="425175"/>
          </a:xfrm>
          <a:prstGeom prst="rect">
            <a:avLst/>
          </a:prstGeom>
        </p:spPr>
      </p:pic>
      <p:pic>
        <p:nvPicPr>
          <p:cNvPr id="87" name="Graphic 86" descr="Handshake outline">
            <a:extLst>
              <a:ext uri="{FF2B5EF4-FFF2-40B4-BE49-F238E27FC236}">
                <a16:creationId xmlns:a16="http://schemas.microsoft.com/office/drawing/2014/main" id="{3787ADCA-ED96-ABD1-7C00-EB89D17AE06A}"/>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884725" y="1693889"/>
            <a:ext cx="425175" cy="425175"/>
          </a:xfrm>
          <a:prstGeom prst="rect">
            <a:avLst/>
          </a:prstGeom>
        </p:spPr>
      </p:pic>
      <p:sp>
        <p:nvSpPr>
          <p:cNvPr id="7" name="Title 1">
            <a:extLst>
              <a:ext uri="{FF2B5EF4-FFF2-40B4-BE49-F238E27FC236}">
                <a16:creationId xmlns:a16="http://schemas.microsoft.com/office/drawing/2014/main" id="{8464D093-B050-AF74-12D3-94C39FECA4BD}"/>
              </a:ext>
            </a:extLst>
          </p:cNvPr>
          <p:cNvSpPr>
            <a:spLocks noGrp="1"/>
          </p:cNvSpPr>
          <p:nvPr>
            <p:ph type="title"/>
          </p:nvPr>
        </p:nvSpPr>
        <p:spPr>
          <a:xfrm>
            <a:off x="16080" y="-100654"/>
            <a:ext cx="10515600" cy="801295"/>
          </a:xfrm>
        </p:spPr>
        <p:txBody>
          <a:bodyPr/>
          <a:lstStyle/>
          <a:p>
            <a:r>
              <a:rPr lang="en-US" dirty="0"/>
              <a:t>Other highlights from 2025</a:t>
            </a:r>
          </a:p>
        </p:txBody>
      </p:sp>
      <p:sp>
        <p:nvSpPr>
          <p:cNvPr id="23" name="Rectangle 22">
            <a:extLst>
              <a:ext uri="{FF2B5EF4-FFF2-40B4-BE49-F238E27FC236}">
                <a16:creationId xmlns:a16="http://schemas.microsoft.com/office/drawing/2014/main" id="{C3BAD2E9-9DA2-A0E2-4EBA-A75F32EF9E74}"/>
              </a:ext>
            </a:extLst>
          </p:cNvPr>
          <p:cNvSpPr/>
          <p:nvPr/>
        </p:nvSpPr>
        <p:spPr>
          <a:xfrm>
            <a:off x="9873928" y="4686571"/>
            <a:ext cx="2150776" cy="2119865"/>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grpSp>
        <p:nvGrpSpPr>
          <p:cNvPr id="42" name="Group 41">
            <a:extLst>
              <a:ext uri="{FF2B5EF4-FFF2-40B4-BE49-F238E27FC236}">
                <a16:creationId xmlns:a16="http://schemas.microsoft.com/office/drawing/2014/main" id="{A87DFB26-F48E-8E65-95D6-50CD1D14728F}"/>
              </a:ext>
            </a:extLst>
          </p:cNvPr>
          <p:cNvGrpSpPr/>
          <p:nvPr/>
        </p:nvGrpSpPr>
        <p:grpSpPr>
          <a:xfrm>
            <a:off x="7933143" y="5333854"/>
            <a:ext cx="3314665" cy="954219"/>
            <a:chOff x="981844" y="1850045"/>
            <a:chExt cx="3143527" cy="749636"/>
          </a:xfrm>
        </p:grpSpPr>
        <p:sp>
          <p:nvSpPr>
            <p:cNvPr id="43" name="TextBox 42">
              <a:extLst>
                <a:ext uri="{FF2B5EF4-FFF2-40B4-BE49-F238E27FC236}">
                  <a16:creationId xmlns:a16="http://schemas.microsoft.com/office/drawing/2014/main" id="{D7BFA254-1DB4-0488-DDE3-4FD31C8DA178}"/>
                </a:ext>
              </a:extLst>
            </p:cNvPr>
            <p:cNvSpPr txBox="1"/>
            <p:nvPr/>
          </p:nvSpPr>
          <p:spPr>
            <a:xfrm>
              <a:off x="981845" y="1850045"/>
              <a:ext cx="2200344" cy="259825"/>
            </a:xfrm>
            <a:prstGeom prst="rect">
              <a:avLst/>
            </a:prstGeom>
            <a:noFill/>
          </p:spPr>
          <p:txBody>
            <a:bodyPr wrap="square" lIns="0" tIns="0" rIns="0" bIns="0" rtlCol="0" anchor="ctr">
              <a:noAutofit/>
            </a:bodyPr>
            <a:lstStyle/>
            <a:p>
              <a:r>
                <a:rPr lang="en-IN" b="1" dirty="0">
                  <a:solidFill>
                    <a:schemeClr val="accent3"/>
                  </a:solidFill>
                  <a:ea typeface="Segoe UI Black" panose="020B0A02040204020203" pitchFamily="34" charset="0"/>
                </a:rPr>
                <a:t>Audit Services Division</a:t>
              </a:r>
            </a:p>
          </p:txBody>
        </p:sp>
        <p:sp>
          <p:nvSpPr>
            <p:cNvPr id="44" name="TextBox 43">
              <a:extLst>
                <a:ext uri="{FF2B5EF4-FFF2-40B4-BE49-F238E27FC236}">
                  <a16:creationId xmlns:a16="http://schemas.microsoft.com/office/drawing/2014/main" id="{29D8FE67-F560-8D24-6B8C-1904E0616481}"/>
                </a:ext>
              </a:extLst>
            </p:cNvPr>
            <p:cNvSpPr txBox="1"/>
            <p:nvPr/>
          </p:nvSpPr>
          <p:spPr>
            <a:xfrm>
              <a:off x="981844" y="2203939"/>
              <a:ext cx="3143527" cy="395742"/>
            </a:xfrm>
            <a:prstGeom prst="rect">
              <a:avLst/>
            </a:prstGeom>
            <a:noFill/>
          </p:spPr>
          <p:txBody>
            <a:bodyPr wrap="square" lIns="0" tIns="0" rIns="0" bIns="0" rtlCol="0" anchor="t">
              <a:noAutofit/>
            </a:bodyPr>
            <a:lstStyle/>
            <a:p>
              <a:pPr marL="285750" indent="-285750">
                <a:buFont typeface="Arial" panose="020B0604020202020204" pitchFamily="34" charset="0"/>
                <a:buChar char="•"/>
              </a:pPr>
              <a:r>
                <a:rPr lang="en-IN" sz="1400" dirty="0">
                  <a:solidFill>
                    <a:schemeClr val="tx1">
                      <a:lumMod val="85000"/>
                      <a:lumOff val="15000"/>
                    </a:schemeClr>
                  </a:solidFill>
                  <a:ea typeface="Open Sans" panose="020B0606030504020204" pitchFamily="34" charset="0"/>
                  <a:cs typeface="Open Sans" panose="020B0606030504020204" pitchFamily="34" charset="0"/>
                </a:rPr>
                <a:t>Conducted 3 performance audits.</a:t>
              </a:r>
            </a:p>
            <a:p>
              <a:pPr marL="285750" indent="-285750">
                <a:buFont typeface="Arial" panose="020B0604020202020204" pitchFamily="34" charset="0"/>
                <a:buChar char="•"/>
              </a:pPr>
              <a:r>
                <a:rPr lang="en-IN" sz="1400" dirty="0">
                  <a:solidFill>
                    <a:schemeClr val="tx1">
                      <a:lumMod val="85000"/>
                      <a:lumOff val="15000"/>
                    </a:schemeClr>
                  </a:solidFill>
                  <a:ea typeface="Open Sans" panose="020B0606030504020204" pitchFamily="34" charset="0"/>
                  <a:cs typeface="Open Sans" panose="020B0606030504020204" pitchFamily="34" charset="0"/>
                </a:rPr>
                <a:t>Continued management of Fraud Hotline.</a:t>
              </a:r>
            </a:p>
            <a:p>
              <a:pPr marL="285750" indent="-285750">
                <a:buFont typeface="Arial" panose="020B0604020202020204" pitchFamily="34" charset="0"/>
                <a:buChar char="•"/>
              </a:pPr>
              <a:endParaRPr lang="en-IN" sz="1400" dirty="0">
                <a:solidFill>
                  <a:schemeClr val="tx1">
                    <a:lumMod val="85000"/>
                    <a:lumOff val="15000"/>
                  </a:schemeClr>
                </a:solidFill>
                <a:ea typeface="Open Sans" panose="020B0606030504020204" pitchFamily="34" charset="0"/>
                <a:cs typeface="Open Sans" panose="020B0606030504020204" pitchFamily="34" charset="0"/>
              </a:endParaRPr>
            </a:p>
            <a:p>
              <a:pPr marL="285750" indent="-285750">
                <a:buFont typeface="Arial" panose="020B0604020202020204" pitchFamily="34" charset="0"/>
                <a:buChar char="•"/>
              </a:pPr>
              <a:endParaRPr lang="en-IN" sz="1400" dirty="0">
                <a:solidFill>
                  <a:schemeClr val="tx1">
                    <a:lumMod val="85000"/>
                    <a:lumOff val="15000"/>
                  </a:schemeClr>
                </a:solidFill>
                <a:ea typeface="Open Sans" panose="020B0606030504020204" pitchFamily="34" charset="0"/>
                <a:cs typeface="Open Sans" panose="020B0606030504020204" pitchFamily="34" charset="0"/>
              </a:endParaRPr>
            </a:p>
          </p:txBody>
        </p:sp>
      </p:grpSp>
    </p:spTree>
    <p:extLst>
      <p:ext uri="{BB962C8B-B14F-4D97-AF65-F5344CB8AC3E}">
        <p14:creationId xmlns:p14="http://schemas.microsoft.com/office/powerpoint/2010/main" val="1656949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A7B4F-8C97-E54D-8590-6686E4C9A083}"/>
              </a:ext>
            </a:extLst>
          </p:cNvPr>
          <p:cNvSpPr>
            <a:spLocks noGrp="1"/>
          </p:cNvSpPr>
          <p:nvPr>
            <p:ph type="title"/>
          </p:nvPr>
        </p:nvSpPr>
        <p:spPr>
          <a:xfrm>
            <a:off x="0" y="-68752"/>
            <a:ext cx="10515600" cy="749790"/>
          </a:xfrm>
        </p:spPr>
        <p:txBody>
          <a:bodyPr>
            <a:normAutofit/>
          </a:bodyPr>
          <a:lstStyle/>
          <a:p>
            <a:r>
              <a:rPr lang="en-US" sz="3600" dirty="0"/>
              <a:t>Looking forward to 2026</a:t>
            </a:r>
          </a:p>
        </p:txBody>
      </p:sp>
      <p:sp>
        <p:nvSpPr>
          <p:cNvPr id="4" name="Freeform: Shape 3">
            <a:extLst>
              <a:ext uri="{FF2B5EF4-FFF2-40B4-BE49-F238E27FC236}">
                <a16:creationId xmlns:a16="http://schemas.microsoft.com/office/drawing/2014/main" id="{5F0825F6-F03A-653F-F998-94B55FC5BCF6}"/>
              </a:ext>
            </a:extLst>
          </p:cNvPr>
          <p:cNvSpPr/>
          <p:nvPr/>
        </p:nvSpPr>
        <p:spPr>
          <a:xfrm>
            <a:off x="4637503" y="3297455"/>
            <a:ext cx="2778768" cy="429367"/>
          </a:xfrm>
          <a:custGeom>
            <a:avLst/>
            <a:gdLst>
              <a:gd name="csX0" fmla="*/ 30806 w 2331431"/>
              <a:gd name="csY0" fmla="*/ 1042 h 559207"/>
              <a:gd name="csX1" fmla="*/ 276895 w 2331431"/>
              <a:gd name="csY1" fmla="*/ 79002 h 559207"/>
              <a:gd name="csX2" fmla="*/ 415097 w 2331431"/>
              <a:gd name="csY2" fmla="*/ 121245 h 559207"/>
              <a:gd name="csX3" fmla="*/ 459043 w 2331431"/>
              <a:gd name="csY3" fmla="*/ 147280 h 559207"/>
              <a:gd name="csX4" fmla="*/ 473237 w 2331431"/>
              <a:gd name="csY4" fmla="*/ 160042 h 559207"/>
              <a:gd name="csX5" fmla="*/ 640627 w 2331431"/>
              <a:gd name="csY5" fmla="*/ 175692 h 559207"/>
              <a:gd name="csX6" fmla="*/ 792320 w 2331431"/>
              <a:gd name="csY6" fmla="*/ 183485 h 559207"/>
              <a:gd name="csX7" fmla="*/ 1085987 w 2331431"/>
              <a:gd name="csY7" fmla="*/ 194357 h 559207"/>
              <a:gd name="csX8" fmla="*/ 1512988 w 2331431"/>
              <a:gd name="csY8" fmla="*/ 175888 h 559207"/>
              <a:gd name="csX9" fmla="*/ 1628315 w 2331431"/>
              <a:gd name="csY9" fmla="*/ 169854 h 559207"/>
              <a:gd name="csX10" fmla="*/ 1894230 w 2331431"/>
              <a:gd name="csY10" fmla="*/ 138347 h 559207"/>
              <a:gd name="csX11" fmla="*/ 2326002 w 2331431"/>
              <a:gd name="csY11" fmla="*/ 67045 h 559207"/>
              <a:gd name="csX12" fmla="*/ 2318468 w 2331431"/>
              <a:gd name="csY12" fmla="*/ 188971 h 559207"/>
              <a:gd name="csX13" fmla="*/ 2313495 w 2331431"/>
              <a:gd name="csY13" fmla="*/ 188288 h 559207"/>
              <a:gd name="csX14" fmla="*/ 2031055 w 2331431"/>
              <a:gd name="csY14" fmla="*/ 310199 h 559207"/>
              <a:gd name="csX15" fmla="*/ 1930545 w 2331431"/>
              <a:gd name="csY15" fmla="*/ 404910 h 559207"/>
              <a:gd name="csX16" fmla="*/ 1946769 w 2331431"/>
              <a:gd name="csY16" fmla="*/ 418139 h 559207"/>
              <a:gd name="csX17" fmla="*/ 1916280 w 2331431"/>
              <a:gd name="csY17" fmla="*/ 434513 h 559207"/>
              <a:gd name="csX18" fmla="*/ 1921354 w 2331431"/>
              <a:gd name="csY18" fmla="*/ 447586 h 559207"/>
              <a:gd name="csX19" fmla="*/ 1856105 w 2331431"/>
              <a:gd name="csY19" fmla="*/ 534750 h 559207"/>
              <a:gd name="csX20" fmla="*/ 1901915 w 2331431"/>
              <a:gd name="csY20" fmla="*/ 459066 h 559207"/>
              <a:gd name="csX21" fmla="*/ 1804219 w 2331431"/>
              <a:gd name="csY21" fmla="*/ 460980 h 559207"/>
              <a:gd name="csX22" fmla="*/ 1793168 w 2331431"/>
              <a:gd name="csY22" fmla="*/ 438557 h 559207"/>
              <a:gd name="csX23" fmla="*/ 1696627 w 2331431"/>
              <a:gd name="csY23" fmla="*/ 428102 h 559207"/>
              <a:gd name="csX24" fmla="*/ 1630224 w 2331431"/>
              <a:gd name="csY24" fmla="*/ 397640 h 559207"/>
              <a:gd name="csX25" fmla="*/ 1553221 w 2331431"/>
              <a:gd name="csY25" fmla="*/ 392460 h 559207"/>
              <a:gd name="csX26" fmla="*/ 1478330 w 2331431"/>
              <a:gd name="csY26" fmla="*/ 358266 h 559207"/>
              <a:gd name="csX27" fmla="*/ 863540 w 2331431"/>
              <a:gd name="csY27" fmla="*/ 331693 h 559207"/>
              <a:gd name="csX28" fmla="*/ 655440 w 2331431"/>
              <a:gd name="csY28" fmla="*/ 371957 h 559207"/>
              <a:gd name="csX29" fmla="*/ 584360 w 2331431"/>
              <a:gd name="csY29" fmla="*/ 398464 h 559207"/>
              <a:gd name="csX30" fmla="*/ 453969 w 2331431"/>
              <a:gd name="csY30" fmla="*/ 413728 h 559207"/>
              <a:gd name="csX31" fmla="*/ 453808 w 2331431"/>
              <a:gd name="csY31" fmla="*/ 418902 h 559207"/>
              <a:gd name="csX32" fmla="*/ 558612 w 2331431"/>
              <a:gd name="csY32" fmla="*/ 412944 h 559207"/>
              <a:gd name="csX33" fmla="*/ 655199 w 2331431"/>
              <a:gd name="csY33" fmla="*/ 455850 h 559207"/>
              <a:gd name="csX34" fmla="*/ 644766 w 2331431"/>
              <a:gd name="csY34" fmla="*/ 458714 h 559207"/>
              <a:gd name="csX35" fmla="*/ 535306 w 2331431"/>
              <a:gd name="csY35" fmla="*/ 469335 h 559207"/>
              <a:gd name="csX36" fmla="*/ 349582 w 2331431"/>
              <a:gd name="csY36" fmla="*/ 422163 h 559207"/>
              <a:gd name="csX37" fmla="*/ 343826 w 2331431"/>
              <a:gd name="csY37" fmla="*/ 431980 h 559207"/>
              <a:gd name="csX38" fmla="*/ 572205 w 2331431"/>
              <a:gd name="csY38" fmla="*/ 554003 h 559207"/>
              <a:gd name="csX39" fmla="*/ 410139 w 2331431"/>
              <a:gd name="csY39" fmla="*/ 519552 h 559207"/>
              <a:gd name="csX40" fmla="*/ 268888 w 2331431"/>
              <a:gd name="csY40" fmla="*/ 469958 h 559207"/>
              <a:gd name="csX41" fmla="*/ 357082 w 2331431"/>
              <a:gd name="csY41" fmla="*/ 551752 h 559207"/>
              <a:gd name="csX42" fmla="*/ 198577 w 2331431"/>
              <a:gd name="csY42" fmla="*/ 455865 h 559207"/>
              <a:gd name="csX43" fmla="*/ 51947 w 2331431"/>
              <a:gd name="csY43" fmla="*/ 342525 h 559207"/>
              <a:gd name="csX44" fmla="*/ 0 w 2331431"/>
              <a:gd name="csY44" fmla="*/ 309893 h 559207"/>
              <a:gd name="csX45" fmla="*/ 5058 w 2331431"/>
              <a:gd name="csY45" fmla="*/ 307054 h 559207"/>
              <a:gd name="csX46" fmla="*/ 28440 w 2331431"/>
              <a:gd name="csY46" fmla="*/ 196271 h 559207"/>
              <a:gd name="csX47" fmla="*/ 20258 w 2331431"/>
              <a:gd name="csY47" fmla="*/ 7282 h 559207"/>
              <a:gd name="csX48" fmla="*/ 30806 w 2331431"/>
              <a:gd name="csY48" fmla="*/ 1042 h 55920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Lst>
            <a:rect l="l" t="t" r="r" b="b"/>
            <a:pathLst>
              <a:path w="2331431" h="559207">
                <a:moveTo>
                  <a:pt x="30806" y="1042"/>
                </a:moveTo>
                <a:cubicBezTo>
                  <a:pt x="126237" y="-8268"/>
                  <a:pt x="191510" y="47023"/>
                  <a:pt x="276895" y="79002"/>
                </a:cubicBezTo>
                <a:cubicBezTo>
                  <a:pt x="321655" y="95768"/>
                  <a:pt x="371146" y="102897"/>
                  <a:pt x="415097" y="121245"/>
                </a:cubicBezTo>
                <a:cubicBezTo>
                  <a:pt x="430949" y="127711"/>
                  <a:pt x="445757" y="136484"/>
                  <a:pt x="459043" y="147280"/>
                </a:cubicBezTo>
                <a:cubicBezTo>
                  <a:pt x="464015" y="151400"/>
                  <a:pt x="468551" y="155596"/>
                  <a:pt x="473237" y="160042"/>
                </a:cubicBezTo>
                <a:cubicBezTo>
                  <a:pt x="528027" y="167071"/>
                  <a:pt x="585400" y="170583"/>
                  <a:pt x="640627" y="175692"/>
                </a:cubicBezTo>
                <a:cubicBezTo>
                  <a:pt x="652471" y="173687"/>
                  <a:pt x="770736" y="182239"/>
                  <a:pt x="792320" y="183485"/>
                </a:cubicBezTo>
                <a:cubicBezTo>
                  <a:pt x="890112" y="189343"/>
                  <a:pt x="988019" y="192965"/>
                  <a:pt x="1085987" y="194357"/>
                </a:cubicBezTo>
                <a:cubicBezTo>
                  <a:pt x="1227534" y="195126"/>
                  <a:pt x="1371843" y="186459"/>
                  <a:pt x="1512988" y="175888"/>
                </a:cubicBezTo>
                <a:cubicBezTo>
                  <a:pt x="1549655" y="173145"/>
                  <a:pt x="1591949" y="167292"/>
                  <a:pt x="1628315" y="169854"/>
                </a:cubicBezTo>
                <a:cubicBezTo>
                  <a:pt x="1714760" y="156912"/>
                  <a:pt x="1804921" y="152511"/>
                  <a:pt x="1894230" y="138347"/>
                </a:cubicBezTo>
                <a:cubicBezTo>
                  <a:pt x="2045119" y="-28134"/>
                  <a:pt x="2185762" y="91176"/>
                  <a:pt x="2326002" y="67045"/>
                </a:cubicBezTo>
                <a:cubicBezTo>
                  <a:pt x="2331276" y="118593"/>
                  <a:pt x="2337706" y="140825"/>
                  <a:pt x="2318468" y="188971"/>
                </a:cubicBezTo>
                <a:lnTo>
                  <a:pt x="2313495" y="188288"/>
                </a:lnTo>
                <a:cubicBezTo>
                  <a:pt x="2249603" y="264032"/>
                  <a:pt x="2126240" y="280200"/>
                  <a:pt x="2031055" y="310199"/>
                </a:cubicBezTo>
                <a:cubicBezTo>
                  <a:pt x="1999913" y="335828"/>
                  <a:pt x="1943655" y="370485"/>
                  <a:pt x="1930545" y="404910"/>
                </a:cubicBezTo>
                <a:cubicBezTo>
                  <a:pt x="1936674" y="413748"/>
                  <a:pt x="1937075" y="413019"/>
                  <a:pt x="1946769" y="418139"/>
                </a:cubicBezTo>
                <a:lnTo>
                  <a:pt x="1916280" y="434513"/>
                </a:lnTo>
                <a:lnTo>
                  <a:pt x="1921354" y="447586"/>
                </a:lnTo>
                <a:cubicBezTo>
                  <a:pt x="1907440" y="478710"/>
                  <a:pt x="1884284" y="514975"/>
                  <a:pt x="1856105" y="534750"/>
                </a:cubicBezTo>
                <a:cubicBezTo>
                  <a:pt x="1860677" y="502701"/>
                  <a:pt x="1899051" y="488899"/>
                  <a:pt x="1901915" y="459066"/>
                </a:cubicBezTo>
                <a:cubicBezTo>
                  <a:pt x="1879412" y="449937"/>
                  <a:pt x="1828078" y="467496"/>
                  <a:pt x="1804219" y="460980"/>
                </a:cubicBezTo>
                <a:cubicBezTo>
                  <a:pt x="1797136" y="459056"/>
                  <a:pt x="1796282" y="448289"/>
                  <a:pt x="1793168" y="438557"/>
                </a:cubicBezTo>
                <a:cubicBezTo>
                  <a:pt x="1763332" y="410990"/>
                  <a:pt x="1731336" y="434674"/>
                  <a:pt x="1696627" y="428102"/>
                </a:cubicBezTo>
                <a:cubicBezTo>
                  <a:pt x="1673923" y="423806"/>
                  <a:pt x="1652475" y="405292"/>
                  <a:pt x="1630224" y="397640"/>
                </a:cubicBezTo>
                <a:cubicBezTo>
                  <a:pt x="1607921" y="389973"/>
                  <a:pt x="1577382" y="397073"/>
                  <a:pt x="1553221" y="392460"/>
                </a:cubicBezTo>
                <a:cubicBezTo>
                  <a:pt x="1525395" y="387145"/>
                  <a:pt x="1503796" y="369480"/>
                  <a:pt x="1478330" y="358266"/>
                </a:cubicBezTo>
                <a:cubicBezTo>
                  <a:pt x="1397711" y="322745"/>
                  <a:pt x="963457" y="317495"/>
                  <a:pt x="863540" y="331693"/>
                </a:cubicBezTo>
                <a:cubicBezTo>
                  <a:pt x="796223" y="341259"/>
                  <a:pt x="720638" y="353824"/>
                  <a:pt x="655440" y="371957"/>
                </a:cubicBezTo>
                <a:cubicBezTo>
                  <a:pt x="631058" y="378734"/>
                  <a:pt x="608952" y="393043"/>
                  <a:pt x="584360" y="398464"/>
                </a:cubicBezTo>
                <a:cubicBezTo>
                  <a:pt x="541409" y="407935"/>
                  <a:pt x="495871" y="397379"/>
                  <a:pt x="453969" y="413728"/>
                </a:cubicBezTo>
                <a:lnTo>
                  <a:pt x="453808" y="418902"/>
                </a:lnTo>
                <a:cubicBezTo>
                  <a:pt x="509347" y="434166"/>
                  <a:pt x="493731" y="471681"/>
                  <a:pt x="558612" y="412944"/>
                </a:cubicBezTo>
                <a:cubicBezTo>
                  <a:pt x="594592" y="380377"/>
                  <a:pt x="667309" y="424710"/>
                  <a:pt x="655199" y="455850"/>
                </a:cubicBezTo>
                <a:lnTo>
                  <a:pt x="644766" y="458714"/>
                </a:lnTo>
                <a:cubicBezTo>
                  <a:pt x="609615" y="470787"/>
                  <a:pt x="572124" y="474425"/>
                  <a:pt x="535306" y="469335"/>
                </a:cubicBezTo>
                <a:cubicBezTo>
                  <a:pt x="492320" y="463005"/>
                  <a:pt x="399400" y="421485"/>
                  <a:pt x="349582" y="422163"/>
                </a:cubicBezTo>
                <a:cubicBezTo>
                  <a:pt x="347664" y="425434"/>
                  <a:pt x="345745" y="428710"/>
                  <a:pt x="343826" y="431980"/>
                </a:cubicBezTo>
                <a:cubicBezTo>
                  <a:pt x="411490" y="511317"/>
                  <a:pt x="466607" y="547969"/>
                  <a:pt x="572205" y="554003"/>
                </a:cubicBezTo>
                <a:cubicBezTo>
                  <a:pt x="539284" y="572959"/>
                  <a:pt x="442833" y="535202"/>
                  <a:pt x="410139" y="519552"/>
                </a:cubicBezTo>
                <a:cubicBezTo>
                  <a:pt x="323754" y="496797"/>
                  <a:pt x="340878" y="402634"/>
                  <a:pt x="268888" y="469958"/>
                </a:cubicBezTo>
                <a:cubicBezTo>
                  <a:pt x="278291" y="498576"/>
                  <a:pt x="340842" y="497335"/>
                  <a:pt x="357082" y="551752"/>
                </a:cubicBezTo>
                <a:cubicBezTo>
                  <a:pt x="291818" y="485392"/>
                  <a:pt x="262494" y="502043"/>
                  <a:pt x="198577" y="455865"/>
                </a:cubicBezTo>
                <a:cubicBezTo>
                  <a:pt x="176290" y="420033"/>
                  <a:pt x="92603" y="385547"/>
                  <a:pt x="51947" y="342525"/>
                </a:cubicBezTo>
                <a:cubicBezTo>
                  <a:pt x="28465" y="339767"/>
                  <a:pt x="31740" y="321182"/>
                  <a:pt x="0" y="309893"/>
                </a:cubicBezTo>
                <a:lnTo>
                  <a:pt x="5058" y="307054"/>
                </a:lnTo>
                <a:cubicBezTo>
                  <a:pt x="18831" y="275874"/>
                  <a:pt x="23266" y="230848"/>
                  <a:pt x="28440" y="196271"/>
                </a:cubicBezTo>
                <a:cubicBezTo>
                  <a:pt x="29761" y="153415"/>
                  <a:pt x="15079" y="31704"/>
                  <a:pt x="20258" y="7282"/>
                </a:cubicBezTo>
                <a:lnTo>
                  <a:pt x="30806" y="1042"/>
                </a:ln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 name="Freeform: Shape 4">
            <a:extLst>
              <a:ext uri="{FF2B5EF4-FFF2-40B4-BE49-F238E27FC236}">
                <a16:creationId xmlns:a16="http://schemas.microsoft.com/office/drawing/2014/main" id="{C5B13FBF-30C7-F25C-DE53-E09572A5D2CC}"/>
              </a:ext>
            </a:extLst>
          </p:cNvPr>
          <p:cNvSpPr/>
          <p:nvPr/>
        </p:nvSpPr>
        <p:spPr>
          <a:xfrm>
            <a:off x="7483937" y="3291785"/>
            <a:ext cx="2900517" cy="385736"/>
          </a:xfrm>
          <a:custGeom>
            <a:avLst/>
            <a:gdLst>
              <a:gd name="csX0" fmla="*/ 162242 w 1974119"/>
              <a:gd name="csY0" fmla="*/ 111034 h 502382"/>
              <a:gd name="csX1" fmla="*/ 996604 w 1974119"/>
              <a:gd name="csY1" fmla="*/ 138597 h 502382"/>
              <a:gd name="csX2" fmla="*/ 1326561 w 1974119"/>
              <a:gd name="csY2" fmla="*/ 83643 h 502382"/>
              <a:gd name="csX3" fmla="*/ 1606289 w 1974119"/>
              <a:gd name="csY3" fmla="*/ 13219 h 502382"/>
              <a:gd name="csX4" fmla="*/ 1711168 w 1974119"/>
              <a:gd name="csY4" fmla="*/ 0 h 502382"/>
              <a:gd name="csX5" fmla="*/ 1663350 w 1974119"/>
              <a:gd name="csY5" fmla="*/ 37963 h 502382"/>
              <a:gd name="csX6" fmla="*/ 1672692 w 1974119"/>
              <a:gd name="csY6" fmla="*/ 76287 h 502382"/>
              <a:gd name="csX7" fmla="*/ 1778024 w 1974119"/>
              <a:gd name="csY7" fmla="*/ 119133 h 502382"/>
              <a:gd name="csX8" fmla="*/ 1778074 w 1974119"/>
              <a:gd name="csY8" fmla="*/ 136572 h 502382"/>
              <a:gd name="csX9" fmla="*/ 1782595 w 1974119"/>
              <a:gd name="csY9" fmla="*/ 136567 h 502382"/>
              <a:gd name="csX10" fmla="*/ 1944133 w 1974119"/>
              <a:gd name="csY10" fmla="*/ 132774 h 502382"/>
              <a:gd name="csX11" fmla="*/ 1949608 w 1974119"/>
              <a:gd name="csY11" fmla="*/ 140029 h 502382"/>
              <a:gd name="csX12" fmla="*/ 1944534 w 1974119"/>
              <a:gd name="csY12" fmla="*/ 147088 h 502382"/>
              <a:gd name="csX13" fmla="*/ 1960206 w 1974119"/>
              <a:gd name="csY13" fmla="*/ 154519 h 502382"/>
              <a:gd name="csX14" fmla="*/ 1885013 w 1974119"/>
              <a:gd name="csY14" fmla="*/ 204368 h 502382"/>
              <a:gd name="csX15" fmla="*/ 1959503 w 1974119"/>
              <a:gd name="csY15" fmla="*/ 187271 h 502382"/>
              <a:gd name="csX16" fmla="*/ 1962919 w 1974119"/>
              <a:gd name="csY16" fmla="*/ 196691 h 502382"/>
              <a:gd name="csX17" fmla="*/ 1974120 w 1974119"/>
              <a:gd name="csY17" fmla="*/ 200098 h 502382"/>
              <a:gd name="csX18" fmla="*/ 1971106 w 1974119"/>
              <a:gd name="csY18" fmla="*/ 204911 h 502382"/>
              <a:gd name="csX19" fmla="*/ 1942877 w 1974119"/>
              <a:gd name="csY19" fmla="*/ 311846 h 502382"/>
              <a:gd name="csX20" fmla="*/ 1708054 w 1974119"/>
              <a:gd name="csY20" fmla="*/ 502382 h 502382"/>
              <a:gd name="csX21" fmla="*/ 1924995 w 1974119"/>
              <a:gd name="csY21" fmla="*/ 340097 h 502382"/>
              <a:gd name="csX22" fmla="*/ 1886018 w 1974119"/>
              <a:gd name="csY22" fmla="*/ 325431 h 502382"/>
              <a:gd name="csX23" fmla="*/ 1883556 w 1974119"/>
              <a:gd name="csY23" fmla="*/ 347753 h 502382"/>
              <a:gd name="csX24" fmla="*/ 1769284 w 1974119"/>
              <a:gd name="csY24" fmla="*/ 359681 h 502382"/>
              <a:gd name="csX25" fmla="*/ 1648281 w 1974119"/>
              <a:gd name="csY25" fmla="*/ 457512 h 502382"/>
              <a:gd name="csX26" fmla="*/ 1699967 w 1974119"/>
              <a:gd name="csY26" fmla="*/ 385520 h 502382"/>
              <a:gd name="csX27" fmla="*/ 1656468 w 1974119"/>
              <a:gd name="csY27" fmla="*/ 362414 h 502382"/>
              <a:gd name="csX28" fmla="*/ 1603727 w 1974119"/>
              <a:gd name="csY28" fmla="*/ 379557 h 502382"/>
              <a:gd name="csX29" fmla="*/ 1475441 w 1974119"/>
              <a:gd name="csY29" fmla="*/ 413434 h 502382"/>
              <a:gd name="csX30" fmla="*/ 1470268 w 1974119"/>
              <a:gd name="csY30" fmla="*/ 405124 h 502382"/>
              <a:gd name="csX31" fmla="*/ 1477300 w 1974119"/>
              <a:gd name="csY31" fmla="*/ 396644 h 502382"/>
              <a:gd name="csX32" fmla="*/ 1608801 w 1974119"/>
              <a:gd name="csY32" fmla="*/ 332088 h 502382"/>
              <a:gd name="csX33" fmla="*/ 1610358 w 1974119"/>
              <a:gd name="csY33" fmla="*/ 327707 h 502382"/>
              <a:gd name="csX34" fmla="*/ 1502716 w 1974119"/>
              <a:gd name="csY34" fmla="*/ 321849 h 502382"/>
              <a:gd name="csX35" fmla="*/ 1348059 w 1974119"/>
              <a:gd name="csY35" fmla="*/ 302340 h 502382"/>
              <a:gd name="csX36" fmla="*/ 1067528 w 1974119"/>
              <a:gd name="csY36" fmla="*/ 308746 h 502382"/>
              <a:gd name="csX37" fmla="*/ 604763 w 1974119"/>
              <a:gd name="csY37" fmla="*/ 315594 h 502382"/>
              <a:gd name="csX38" fmla="*/ 535698 w 1974119"/>
              <a:gd name="csY38" fmla="*/ 347854 h 502382"/>
              <a:gd name="csX39" fmla="*/ 487829 w 1974119"/>
              <a:gd name="csY39" fmla="*/ 342066 h 502382"/>
              <a:gd name="csX40" fmla="*/ 334780 w 1974119"/>
              <a:gd name="csY40" fmla="*/ 388027 h 502382"/>
              <a:gd name="csX41" fmla="*/ 258933 w 1974119"/>
              <a:gd name="csY41" fmla="*/ 419810 h 502382"/>
              <a:gd name="csX42" fmla="*/ 251147 w 1974119"/>
              <a:gd name="csY42" fmla="*/ 408099 h 502382"/>
              <a:gd name="csX43" fmla="*/ 235778 w 1974119"/>
              <a:gd name="csY43" fmla="*/ 395101 h 502382"/>
              <a:gd name="csX44" fmla="*/ 202727 w 1974119"/>
              <a:gd name="csY44" fmla="*/ 385822 h 502382"/>
              <a:gd name="csX45" fmla="*/ 134917 w 1974119"/>
              <a:gd name="csY45" fmla="*/ 390625 h 502382"/>
              <a:gd name="csX46" fmla="*/ 0 w 1974119"/>
              <a:gd name="csY46" fmla="*/ 308741 h 502382"/>
              <a:gd name="csX47" fmla="*/ 53244 w 1974119"/>
              <a:gd name="csY47" fmla="*/ 289383 h 502382"/>
              <a:gd name="csX48" fmla="*/ 39280 w 1974119"/>
              <a:gd name="csY48" fmla="*/ 273315 h 502382"/>
              <a:gd name="csX49" fmla="*/ 57563 w 1974119"/>
              <a:gd name="csY49" fmla="*/ 264679 h 502382"/>
              <a:gd name="csX50" fmla="*/ 57614 w 1974119"/>
              <a:gd name="csY50" fmla="*/ 258534 h 502382"/>
              <a:gd name="csX51" fmla="*/ 48371 w 1974119"/>
              <a:gd name="csY51" fmla="*/ 242869 h 502382"/>
              <a:gd name="csX52" fmla="*/ 176808 w 1974119"/>
              <a:gd name="csY52" fmla="*/ 164175 h 502382"/>
              <a:gd name="csX53" fmla="*/ 161488 w 1974119"/>
              <a:gd name="csY53" fmla="*/ 136783 h 502382"/>
              <a:gd name="csX54" fmla="*/ 159780 w 1974119"/>
              <a:gd name="csY54" fmla="*/ 134899 h 502382"/>
              <a:gd name="csX55" fmla="*/ 162242 w 1974119"/>
              <a:gd name="csY55" fmla="*/ 111034 h 5023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Lst>
            <a:rect l="l" t="t" r="r" b="b"/>
            <a:pathLst>
              <a:path w="1974119" h="502382">
                <a:moveTo>
                  <a:pt x="162242" y="111034"/>
                </a:moveTo>
                <a:cubicBezTo>
                  <a:pt x="433632" y="102815"/>
                  <a:pt x="722451" y="165029"/>
                  <a:pt x="996604" y="138597"/>
                </a:cubicBezTo>
                <a:cubicBezTo>
                  <a:pt x="1104698" y="128172"/>
                  <a:pt x="1222586" y="117912"/>
                  <a:pt x="1326561" y="83643"/>
                </a:cubicBezTo>
                <a:cubicBezTo>
                  <a:pt x="1421947" y="52216"/>
                  <a:pt x="1503067" y="15505"/>
                  <a:pt x="1606289" y="13219"/>
                </a:cubicBezTo>
                <a:cubicBezTo>
                  <a:pt x="1635322" y="12395"/>
                  <a:pt x="1680478" y="4044"/>
                  <a:pt x="1711168" y="0"/>
                </a:cubicBezTo>
                <a:cubicBezTo>
                  <a:pt x="1687962" y="14736"/>
                  <a:pt x="1682186" y="18278"/>
                  <a:pt x="1663350" y="37963"/>
                </a:cubicBezTo>
                <a:cubicBezTo>
                  <a:pt x="1663099" y="54934"/>
                  <a:pt x="1659834" y="63280"/>
                  <a:pt x="1672692" y="76287"/>
                </a:cubicBezTo>
                <a:cubicBezTo>
                  <a:pt x="1695648" y="99509"/>
                  <a:pt x="1747333" y="111667"/>
                  <a:pt x="1778024" y="119133"/>
                </a:cubicBezTo>
                <a:lnTo>
                  <a:pt x="1778074" y="136572"/>
                </a:lnTo>
                <a:lnTo>
                  <a:pt x="1782595" y="136567"/>
                </a:lnTo>
                <a:cubicBezTo>
                  <a:pt x="1822175" y="136331"/>
                  <a:pt x="1913292" y="121002"/>
                  <a:pt x="1944133" y="132774"/>
                </a:cubicBezTo>
                <a:lnTo>
                  <a:pt x="1949608" y="140029"/>
                </a:lnTo>
                <a:lnTo>
                  <a:pt x="1944534" y="147088"/>
                </a:lnTo>
                <a:lnTo>
                  <a:pt x="1960206" y="154519"/>
                </a:lnTo>
                <a:cubicBezTo>
                  <a:pt x="1952772" y="179001"/>
                  <a:pt x="1906461" y="187271"/>
                  <a:pt x="1885013" y="204368"/>
                </a:cubicBezTo>
                <a:cubicBezTo>
                  <a:pt x="1917160" y="202082"/>
                  <a:pt x="1939311" y="176826"/>
                  <a:pt x="1959503" y="187271"/>
                </a:cubicBezTo>
                <a:lnTo>
                  <a:pt x="1962919" y="196691"/>
                </a:lnTo>
                <a:lnTo>
                  <a:pt x="1974120" y="200098"/>
                </a:lnTo>
                <a:lnTo>
                  <a:pt x="1971106" y="204911"/>
                </a:lnTo>
                <a:cubicBezTo>
                  <a:pt x="1947799" y="242527"/>
                  <a:pt x="1948854" y="268688"/>
                  <a:pt x="1942877" y="311846"/>
                </a:cubicBezTo>
                <a:cubicBezTo>
                  <a:pt x="1925648" y="435852"/>
                  <a:pt x="1800326" y="450895"/>
                  <a:pt x="1708054" y="502382"/>
                </a:cubicBezTo>
                <a:cubicBezTo>
                  <a:pt x="1756074" y="437169"/>
                  <a:pt x="1889132" y="453547"/>
                  <a:pt x="1924995" y="340097"/>
                </a:cubicBezTo>
                <a:cubicBezTo>
                  <a:pt x="1910379" y="335339"/>
                  <a:pt x="1900132" y="331490"/>
                  <a:pt x="1886018" y="325431"/>
                </a:cubicBezTo>
                <a:lnTo>
                  <a:pt x="1883556" y="347753"/>
                </a:lnTo>
                <a:cubicBezTo>
                  <a:pt x="1856231" y="356395"/>
                  <a:pt x="1791937" y="351582"/>
                  <a:pt x="1769284" y="359681"/>
                </a:cubicBezTo>
                <a:cubicBezTo>
                  <a:pt x="1718502" y="377863"/>
                  <a:pt x="1732717" y="476066"/>
                  <a:pt x="1648281" y="457512"/>
                </a:cubicBezTo>
                <a:cubicBezTo>
                  <a:pt x="1637281" y="434245"/>
                  <a:pt x="1690825" y="415087"/>
                  <a:pt x="1699967" y="385520"/>
                </a:cubicBezTo>
                <a:cubicBezTo>
                  <a:pt x="1684396" y="378697"/>
                  <a:pt x="1670332" y="372558"/>
                  <a:pt x="1656468" y="362414"/>
                </a:cubicBezTo>
                <a:cubicBezTo>
                  <a:pt x="1633765" y="359681"/>
                  <a:pt x="1623870" y="367790"/>
                  <a:pt x="1603727" y="379557"/>
                </a:cubicBezTo>
                <a:cubicBezTo>
                  <a:pt x="1583335" y="403793"/>
                  <a:pt x="1505730" y="425708"/>
                  <a:pt x="1475441" y="413434"/>
                </a:cubicBezTo>
                <a:lnTo>
                  <a:pt x="1470268" y="405124"/>
                </a:lnTo>
                <a:cubicBezTo>
                  <a:pt x="1472930" y="397658"/>
                  <a:pt x="1470770" y="399377"/>
                  <a:pt x="1477300" y="396644"/>
                </a:cubicBezTo>
                <a:cubicBezTo>
                  <a:pt x="1543201" y="368976"/>
                  <a:pt x="1551389" y="376281"/>
                  <a:pt x="1608801" y="332088"/>
                </a:cubicBezTo>
                <a:lnTo>
                  <a:pt x="1610358" y="327707"/>
                </a:lnTo>
                <a:cubicBezTo>
                  <a:pt x="1551037" y="327034"/>
                  <a:pt x="1549932" y="384746"/>
                  <a:pt x="1502716" y="321849"/>
                </a:cubicBezTo>
                <a:cubicBezTo>
                  <a:pt x="1492469" y="308218"/>
                  <a:pt x="1370462" y="314805"/>
                  <a:pt x="1348059" y="302340"/>
                </a:cubicBezTo>
                <a:cubicBezTo>
                  <a:pt x="1256843" y="295191"/>
                  <a:pt x="1157890" y="308399"/>
                  <a:pt x="1067528" y="308746"/>
                </a:cubicBezTo>
                <a:cubicBezTo>
                  <a:pt x="913022" y="309343"/>
                  <a:pt x="759219" y="307610"/>
                  <a:pt x="604763" y="315594"/>
                </a:cubicBezTo>
                <a:cubicBezTo>
                  <a:pt x="576284" y="317066"/>
                  <a:pt x="548657" y="321804"/>
                  <a:pt x="535698" y="347854"/>
                </a:cubicBezTo>
                <a:cubicBezTo>
                  <a:pt x="509679" y="356254"/>
                  <a:pt x="503149" y="332535"/>
                  <a:pt x="487829" y="342066"/>
                </a:cubicBezTo>
                <a:cubicBezTo>
                  <a:pt x="456435" y="361630"/>
                  <a:pt x="359794" y="366393"/>
                  <a:pt x="334780" y="388027"/>
                </a:cubicBezTo>
                <a:cubicBezTo>
                  <a:pt x="321519" y="414560"/>
                  <a:pt x="287213" y="431260"/>
                  <a:pt x="258933" y="419810"/>
                </a:cubicBezTo>
                <a:lnTo>
                  <a:pt x="251147" y="408099"/>
                </a:lnTo>
                <a:lnTo>
                  <a:pt x="235778" y="395101"/>
                </a:lnTo>
                <a:cubicBezTo>
                  <a:pt x="225883" y="387821"/>
                  <a:pt x="215184" y="387711"/>
                  <a:pt x="202727" y="385822"/>
                </a:cubicBezTo>
                <a:cubicBezTo>
                  <a:pt x="180124" y="386912"/>
                  <a:pt x="157520" y="388509"/>
                  <a:pt x="134917" y="390625"/>
                </a:cubicBezTo>
                <a:cubicBezTo>
                  <a:pt x="109350" y="382571"/>
                  <a:pt x="42243" y="329279"/>
                  <a:pt x="0" y="308741"/>
                </a:cubicBezTo>
                <a:cubicBezTo>
                  <a:pt x="13210" y="292784"/>
                  <a:pt x="31193" y="293276"/>
                  <a:pt x="53244" y="289383"/>
                </a:cubicBezTo>
                <a:cubicBezTo>
                  <a:pt x="51084" y="282027"/>
                  <a:pt x="45960" y="279505"/>
                  <a:pt x="39280" y="273315"/>
                </a:cubicBezTo>
                <a:cubicBezTo>
                  <a:pt x="47518" y="263985"/>
                  <a:pt x="42444" y="267929"/>
                  <a:pt x="57563" y="264679"/>
                </a:cubicBezTo>
                <a:lnTo>
                  <a:pt x="57614" y="258534"/>
                </a:lnTo>
                <a:lnTo>
                  <a:pt x="48371" y="242869"/>
                </a:lnTo>
                <a:cubicBezTo>
                  <a:pt x="85440" y="230258"/>
                  <a:pt x="165456" y="203791"/>
                  <a:pt x="176808" y="164175"/>
                </a:cubicBezTo>
                <a:cubicBezTo>
                  <a:pt x="173091" y="145264"/>
                  <a:pt x="176356" y="152474"/>
                  <a:pt x="161488" y="136783"/>
                </a:cubicBezTo>
                <a:lnTo>
                  <a:pt x="159780" y="134899"/>
                </a:lnTo>
                <a:lnTo>
                  <a:pt x="162242" y="111034"/>
                </a:lnTo>
                <a:close/>
              </a:path>
            </a:pathLst>
          </a:custGeom>
          <a:gradFill>
            <a:gsLst>
              <a:gs pos="0">
                <a:srgbClr val="D2B59B"/>
              </a:gs>
              <a:gs pos="50000">
                <a:srgbClr val="DBC5B0"/>
              </a:gs>
              <a:gs pos="100000">
                <a:srgbClr val="E4D5C5"/>
              </a:gs>
            </a:gsLst>
            <a:lin ang="4949362" scaled="1"/>
          </a:gra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 name="Freeform: Shape 5">
            <a:extLst>
              <a:ext uri="{FF2B5EF4-FFF2-40B4-BE49-F238E27FC236}">
                <a16:creationId xmlns:a16="http://schemas.microsoft.com/office/drawing/2014/main" id="{4F9D274C-DE7C-C79F-CB28-25A538E773FB}"/>
              </a:ext>
            </a:extLst>
          </p:cNvPr>
          <p:cNvSpPr/>
          <p:nvPr/>
        </p:nvSpPr>
        <p:spPr>
          <a:xfrm>
            <a:off x="1718191" y="3317977"/>
            <a:ext cx="2919312" cy="368284"/>
          </a:xfrm>
          <a:custGeom>
            <a:avLst/>
            <a:gdLst>
              <a:gd name="csX0" fmla="*/ 1577693 w 1831829"/>
              <a:gd name="csY0" fmla="*/ 57499 h 479652"/>
              <a:gd name="csX1" fmla="*/ 1824365 w 1831829"/>
              <a:gd name="csY1" fmla="*/ 7499 h 479652"/>
              <a:gd name="csX2" fmla="*/ 1822502 w 1831829"/>
              <a:gd name="csY2" fmla="*/ 227171 h 479652"/>
              <a:gd name="csX3" fmla="*/ 1831830 w 1831829"/>
              <a:gd name="csY3" fmla="*/ 269565 h 479652"/>
              <a:gd name="csX4" fmla="*/ 1793605 w 1831829"/>
              <a:gd name="csY4" fmla="*/ 318475 h 479652"/>
              <a:gd name="csX5" fmla="*/ 1760062 w 1831829"/>
              <a:gd name="csY5" fmla="*/ 322736 h 479652"/>
              <a:gd name="csX6" fmla="*/ 1693332 w 1831829"/>
              <a:gd name="csY6" fmla="*/ 354227 h 479652"/>
              <a:gd name="csX7" fmla="*/ 1618098 w 1831829"/>
              <a:gd name="csY7" fmla="*/ 392732 h 479652"/>
              <a:gd name="csX8" fmla="*/ 1616666 w 1831829"/>
              <a:gd name="csY8" fmla="*/ 400444 h 479652"/>
              <a:gd name="csX9" fmla="*/ 1603893 w 1831829"/>
              <a:gd name="csY9" fmla="*/ 410558 h 479652"/>
              <a:gd name="csX10" fmla="*/ 1535933 w 1831829"/>
              <a:gd name="csY10" fmla="*/ 411061 h 479652"/>
              <a:gd name="csX11" fmla="*/ 1429868 w 1831829"/>
              <a:gd name="csY11" fmla="*/ 386432 h 479652"/>
              <a:gd name="csX12" fmla="*/ 1271886 w 1831829"/>
              <a:gd name="csY12" fmla="*/ 402856 h 479652"/>
              <a:gd name="csX13" fmla="*/ 1333925 w 1831829"/>
              <a:gd name="csY13" fmla="*/ 469376 h 479652"/>
              <a:gd name="csX14" fmla="*/ 1282354 w 1831829"/>
              <a:gd name="csY14" fmla="*/ 471009 h 479652"/>
              <a:gd name="csX15" fmla="*/ 1147402 w 1831829"/>
              <a:gd name="csY15" fmla="*/ 435558 h 479652"/>
              <a:gd name="csX16" fmla="*/ 1218693 w 1831829"/>
              <a:gd name="csY16" fmla="*/ 398796 h 479652"/>
              <a:gd name="csX17" fmla="*/ 1221556 w 1831829"/>
              <a:gd name="csY17" fmla="*/ 356317 h 479652"/>
              <a:gd name="csX18" fmla="*/ 1164229 w 1831829"/>
              <a:gd name="csY18" fmla="*/ 377569 h 479652"/>
              <a:gd name="csX19" fmla="*/ 1153425 w 1831829"/>
              <a:gd name="csY19" fmla="*/ 370395 h 479652"/>
              <a:gd name="csX20" fmla="*/ 1145187 w 1831829"/>
              <a:gd name="csY20" fmla="*/ 342657 h 479652"/>
              <a:gd name="csX21" fmla="*/ 1065217 w 1831829"/>
              <a:gd name="csY21" fmla="*/ 285913 h 479652"/>
              <a:gd name="csX22" fmla="*/ 561656 w 1831829"/>
              <a:gd name="csY22" fmla="*/ 266018 h 479652"/>
              <a:gd name="csX23" fmla="*/ 457541 w 1831829"/>
              <a:gd name="csY23" fmla="*/ 296766 h 479652"/>
              <a:gd name="csX24" fmla="*/ 477622 w 1831829"/>
              <a:gd name="csY24" fmla="*/ 343184 h 479652"/>
              <a:gd name="csX25" fmla="*/ 417904 w 1831829"/>
              <a:gd name="csY25" fmla="*/ 340652 h 479652"/>
              <a:gd name="csX26" fmla="*/ 418216 w 1831829"/>
              <a:gd name="csY26" fmla="*/ 303895 h 479652"/>
              <a:gd name="csX27" fmla="*/ 338602 w 1831829"/>
              <a:gd name="csY27" fmla="*/ 302674 h 479652"/>
              <a:gd name="csX28" fmla="*/ 323167 w 1831829"/>
              <a:gd name="csY28" fmla="*/ 324575 h 479652"/>
              <a:gd name="csX29" fmla="*/ 261384 w 1831829"/>
              <a:gd name="csY29" fmla="*/ 301001 h 479652"/>
              <a:gd name="csX30" fmla="*/ 182765 w 1831829"/>
              <a:gd name="csY30" fmla="*/ 251603 h 479652"/>
              <a:gd name="csX31" fmla="*/ 154581 w 1831829"/>
              <a:gd name="csY31" fmla="*/ 195584 h 479652"/>
              <a:gd name="csX32" fmla="*/ 0 w 1831829"/>
              <a:gd name="csY32" fmla="*/ 101898 h 479652"/>
              <a:gd name="csX33" fmla="*/ 235139 w 1831829"/>
              <a:gd name="csY33" fmla="*/ 118091 h 479652"/>
              <a:gd name="csX34" fmla="*/ 460911 w 1831829"/>
              <a:gd name="csY34" fmla="*/ 133038 h 479652"/>
              <a:gd name="csX35" fmla="*/ 763157 w 1831829"/>
              <a:gd name="csY35" fmla="*/ 150994 h 479652"/>
              <a:gd name="csX36" fmla="*/ 1067929 w 1831829"/>
              <a:gd name="csY36" fmla="*/ 151039 h 479652"/>
              <a:gd name="csX37" fmla="*/ 1276643 w 1831829"/>
              <a:gd name="csY37" fmla="*/ 143116 h 479652"/>
              <a:gd name="csX38" fmla="*/ 1368633 w 1831829"/>
              <a:gd name="csY38" fmla="*/ 136786 h 479652"/>
              <a:gd name="csX39" fmla="*/ 1577693 w 1831829"/>
              <a:gd name="csY39" fmla="*/ 57499 h 47965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Lst>
            <a:rect l="l" t="t" r="r" b="b"/>
            <a:pathLst>
              <a:path w="1831829" h="479652">
                <a:moveTo>
                  <a:pt x="1577693" y="57499"/>
                </a:moveTo>
                <a:cubicBezTo>
                  <a:pt x="1683241" y="-16798"/>
                  <a:pt x="1696732" y="-982"/>
                  <a:pt x="1824365" y="7499"/>
                </a:cubicBezTo>
                <a:cubicBezTo>
                  <a:pt x="1825877" y="48436"/>
                  <a:pt x="1829891" y="189183"/>
                  <a:pt x="1822502" y="227171"/>
                </a:cubicBezTo>
                <a:cubicBezTo>
                  <a:pt x="1824516" y="238852"/>
                  <a:pt x="1827173" y="259562"/>
                  <a:pt x="1831830" y="269565"/>
                </a:cubicBezTo>
                <a:cubicBezTo>
                  <a:pt x="1826179" y="289983"/>
                  <a:pt x="1809296" y="302875"/>
                  <a:pt x="1793605" y="318475"/>
                </a:cubicBezTo>
                <a:cubicBezTo>
                  <a:pt x="1787371" y="319138"/>
                  <a:pt x="1764934" y="321052"/>
                  <a:pt x="1760062" y="322736"/>
                </a:cubicBezTo>
                <a:cubicBezTo>
                  <a:pt x="1748373" y="339813"/>
                  <a:pt x="1713499" y="348499"/>
                  <a:pt x="1693332" y="354227"/>
                </a:cubicBezTo>
                <a:cubicBezTo>
                  <a:pt x="1668473" y="362557"/>
                  <a:pt x="1636542" y="373419"/>
                  <a:pt x="1618098" y="392732"/>
                </a:cubicBezTo>
                <a:lnTo>
                  <a:pt x="1616666" y="400444"/>
                </a:lnTo>
                <a:lnTo>
                  <a:pt x="1603893" y="410558"/>
                </a:lnTo>
                <a:cubicBezTo>
                  <a:pt x="1584228" y="403861"/>
                  <a:pt x="1560877" y="415065"/>
                  <a:pt x="1535933" y="411061"/>
                </a:cubicBezTo>
                <a:cubicBezTo>
                  <a:pt x="1500857" y="405423"/>
                  <a:pt x="1463039" y="393777"/>
                  <a:pt x="1429868" y="386432"/>
                </a:cubicBezTo>
                <a:cubicBezTo>
                  <a:pt x="1388208" y="377203"/>
                  <a:pt x="1318072" y="400796"/>
                  <a:pt x="1271886" y="402856"/>
                </a:cubicBezTo>
                <a:cubicBezTo>
                  <a:pt x="1298176" y="415487"/>
                  <a:pt x="1322613" y="442663"/>
                  <a:pt x="1333925" y="469376"/>
                </a:cubicBezTo>
                <a:cubicBezTo>
                  <a:pt x="1312020" y="474290"/>
                  <a:pt x="1309664" y="462322"/>
                  <a:pt x="1282354" y="471009"/>
                </a:cubicBezTo>
                <a:cubicBezTo>
                  <a:pt x="1239207" y="484383"/>
                  <a:pt x="1164400" y="488584"/>
                  <a:pt x="1147402" y="435558"/>
                </a:cubicBezTo>
                <a:cubicBezTo>
                  <a:pt x="1159387" y="412593"/>
                  <a:pt x="1194437" y="395516"/>
                  <a:pt x="1218693" y="398796"/>
                </a:cubicBezTo>
                <a:cubicBezTo>
                  <a:pt x="1227970" y="383935"/>
                  <a:pt x="1208728" y="379423"/>
                  <a:pt x="1221556" y="356317"/>
                </a:cubicBezTo>
                <a:cubicBezTo>
                  <a:pt x="1175124" y="340034"/>
                  <a:pt x="1196612" y="368707"/>
                  <a:pt x="1164229" y="377569"/>
                </a:cubicBezTo>
                <a:lnTo>
                  <a:pt x="1153425" y="370395"/>
                </a:lnTo>
                <a:cubicBezTo>
                  <a:pt x="1151330" y="361165"/>
                  <a:pt x="1149326" y="351207"/>
                  <a:pt x="1145187" y="342657"/>
                </a:cubicBezTo>
                <a:cubicBezTo>
                  <a:pt x="1132896" y="317294"/>
                  <a:pt x="1090668" y="295248"/>
                  <a:pt x="1065217" y="285913"/>
                </a:cubicBezTo>
                <a:cubicBezTo>
                  <a:pt x="990486" y="258496"/>
                  <a:pt x="621088" y="238706"/>
                  <a:pt x="561656" y="266018"/>
                </a:cubicBezTo>
                <a:cubicBezTo>
                  <a:pt x="528605" y="281206"/>
                  <a:pt x="491340" y="282231"/>
                  <a:pt x="457541" y="296766"/>
                </a:cubicBezTo>
                <a:cubicBezTo>
                  <a:pt x="467541" y="309783"/>
                  <a:pt x="484700" y="327237"/>
                  <a:pt x="477622" y="343184"/>
                </a:cubicBezTo>
                <a:cubicBezTo>
                  <a:pt x="455592" y="354076"/>
                  <a:pt x="437509" y="355212"/>
                  <a:pt x="417904" y="340652"/>
                </a:cubicBezTo>
                <a:cubicBezTo>
                  <a:pt x="408803" y="310391"/>
                  <a:pt x="418974" y="329513"/>
                  <a:pt x="418216" y="303895"/>
                </a:cubicBezTo>
                <a:cubicBezTo>
                  <a:pt x="399817" y="297243"/>
                  <a:pt x="358774" y="298946"/>
                  <a:pt x="338602" y="302674"/>
                </a:cubicBezTo>
                <a:cubicBezTo>
                  <a:pt x="327642" y="304704"/>
                  <a:pt x="326853" y="314430"/>
                  <a:pt x="323167" y="324575"/>
                </a:cubicBezTo>
                <a:cubicBezTo>
                  <a:pt x="288488" y="320289"/>
                  <a:pt x="288468" y="322419"/>
                  <a:pt x="261384" y="301001"/>
                </a:cubicBezTo>
                <a:cubicBezTo>
                  <a:pt x="239946" y="281377"/>
                  <a:pt x="209563" y="239374"/>
                  <a:pt x="182765" y="251603"/>
                </a:cubicBezTo>
                <a:cubicBezTo>
                  <a:pt x="178209" y="222614"/>
                  <a:pt x="172825" y="217022"/>
                  <a:pt x="154581" y="195584"/>
                </a:cubicBezTo>
                <a:cubicBezTo>
                  <a:pt x="109179" y="145126"/>
                  <a:pt x="68071" y="166866"/>
                  <a:pt x="0" y="101898"/>
                </a:cubicBezTo>
                <a:cubicBezTo>
                  <a:pt x="76404" y="108691"/>
                  <a:pt x="161709" y="109952"/>
                  <a:pt x="235139" y="118091"/>
                </a:cubicBezTo>
                <a:cubicBezTo>
                  <a:pt x="280366" y="114483"/>
                  <a:pt x="408612" y="128576"/>
                  <a:pt x="460911" y="133038"/>
                </a:cubicBezTo>
                <a:cubicBezTo>
                  <a:pt x="561516" y="141262"/>
                  <a:pt x="662291" y="147246"/>
                  <a:pt x="763157" y="150994"/>
                </a:cubicBezTo>
                <a:cubicBezTo>
                  <a:pt x="864716" y="154697"/>
                  <a:pt x="966375" y="154712"/>
                  <a:pt x="1067929" y="151039"/>
                </a:cubicBezTo>
                <a:cubicBezTo>
                  <a:pt x="1133805" y="148558"/>
                  <a:pt x="1211897" y="142217"/>
                  <a:pt x="1276643" y="143116"/>
                </a:cubicBezTo>
                <a:lnTo>
                  <a:pt x="1368633" y="136786"/>
                </a:lnTo>
                <a:cubicBezTo>
                  <a:pt x="1433515" y="61021"/>
                  <a:pt x="1483850" y="55821"/>
                  <a:pt x="1577693" y="57499"/>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nvGrpSpPr>
          <p:cNvPr id="7" name="Group 6">
            <a:extLst>
              <a:ext uri="{FF2B5EF4-FFF2-40B4-BE49-F238E27FC236}">
                <a16:creationId xmlns:a16="http://schemas.microsoft.com/office/drawing/2014/main" id="{DB82EADD-B9B7-AAC2-0796-557374CF441C}"/>
              </a:ext>
            </a:extLst>
          </p:cNvPr>
          <p:cNvGrpSpPr/>
          <p:nvPr/>
        </p:nvGrpSpPr>
        <p:grpSpPr>
          <a:xfrm>
            <a:off x="9438904" y="645717"/>
            <a:ext cx="1722475" cy="3518472"/>
            <a:chOff x="8529049" y="1131465"/>
            <a:chExt cx="2243349" cy="4582450"/>
          </a:xfrm>
        </p:grpSpPr>
        <p:sp>
          <p:nvSpPr>
            <p:cNvPr id="161" name="Freeform: Shape 160">
              <a:extLst>
                <a:ext uri="{FF2B5EF4-FFF2-40B4-BE49-F238E27FC236}">
                  <a16:creationId xmlns:a16="http://schemas.microsoft.com/office/drawing/2014/main" id="{0BDA9883-BCD1-66D0-E866-07FD8358F8F8}"/>
                </a:ext>
              </a:extLst>
            </p:cNvPr>
            <p:cNvSpPr/>
            <p:nvPr/>
          </p:nvSpPr>
          <p:spPr>
            <a:xfrm>
              <a:off x="8712186" y="1131465"/>
              <a:ext cx="1517429" cy="3458919"/>
            </a:xfrm>
            <a:custGeom>
              <a:avLst/>
              <a:gdLst>
                <a:gd name="csX0" fmla="*/ 1101131 w 1517429"/>
                <a:gd name="csY0" fmla="*/ 1708315 h 3458919"/>
                <a:gd name="csX1" fmla="*/ 675034 w 1517429"/>
                <a:gd name="csY1" fmla="*/ 1290515 h 3458919"/>
                <a:gd name="csX2" fmla="*/ 1063107 w 1517429"/>
                <a:gd name="csY2" fmla="*/ 82778 h 3458919"/>
                <a:gd name="csX3" fmla="*/ 1250413 w 1517429"/>
                <a:gd name="csY3" fmla="*/ 411 h 3458919"/>
                <a:gd name="csX4" fmla="*/ 1187174 w 1517429"/>
                <a:gd name="csY4" fmla="*/ 1711993 h 3458919"/>
                <a:gd name="csX5" fmla="*/ 1182302 w 1517429"/>
                <a:gd name="csY5" fmla="*/ 2131758 h 3458919"/>
                <a:gd name="csX6" fmla="*/ 1129862 w 1517429"/>
                <a:gd name="csY6" fmla="*/ 2370341 h 3458919"/>
                <a:gd name="csX7" fmla="*/ 1150908 w 1517429"/>
                <a:gd name="csY7" fmla="*/ 2367995 h 3458919"/>
                <a:gd name="csX8" fmla="*/ 1152415 w 1517429"/>
                <a:gd name="csY8" fmla="*/ 2470101 h 3458919"/>
                <a:gd name="csX9" fmla="*/ 1136040 w 1517429"/>
                <a:gd name="csY9" fmla="*/ 2652785 h 3458919"/>
                <a:gd name="csX10" fmla="*/ 1085308 w 1517429"/>
                <a:gd name="csY10" fmla="*/ 2874150 h 3458919"/>
                <a:gd name="csX11" fmla="*/ 1112583 w 1517429"/>
                <a:gd name="csY11" fmla="*/ 2884289 h 3458919"/>
                <a:gd name="csX12" fmla="*/ 1122880 w 1517429"/>
                <a:gd name="csY12" fmla="*/ 3331305 h 3458919"/>
                <a:gd name="csX13" fmla="*/ 1113387 w 1517429"/>
                <a:gd name="csY13" fmla="*/ 3448886 h 3458919"/>
                <a:gd name="csX14" fmla="*/ 971488 w 1517429"/>
                <a:gd name="csY14" fmla="*/ 3442374 h 3458919"/>
                <a:gd name="csX15" fmla="*/ 983092 w 1517429"/>
                <a:gd name="csY15" fmla="*/ 3430894 h 3458919"/>
                <a:gd name="csX16" fmla="*/ 981836 w 1517429"/>
                <a:gd name="csY16" fmla="*/ 3359722 h 3458919"/>
                <a:gd name="csX17" fmla="*/ 979576 w 1517429"/>
                <a:gd name="csY17" fmla="*/ 3346287 h 3458919"/>
                <a:gd name="csX18" fmla="*/ 1007402 w 1517429"/>
                <a:gd name="csY18" fmla="*/ 2739743 h 3458919"/>
                <a:gd name="csX19" fmla="*/ 1041910 w 1517429"/>
                <a:gd name="csY19" fmla="*/ 2704223 h 3458919"/>
                <a:gd name="csX20" fmla="*/ 1025887 w 1517429"/>
                <a:gd name="csY20" fmla="*/ 2618877 h 3458919"/>
                <a:gd name="csX21" fmla="*/ 1030960 w 1517429"/>
                <a:gd name="csY21" fmla="*/ 2565259 h 3458919"/>
                <a:gd name="csX22" fmla="*/ 1052006 w 1517429"/>
                <a:gd name="csY22" fmla="*/ 2216787 h 3458919"/>
                <a:gd name="csX23" fmla="*/ 813818 w 1517429"/>
                <a:gd name="csY23" fmla="*/ 2251112 h 3458919"/>
                <a:gd name="csX24" fmla="*/ 4119 w 1517429"/>
                <a:gd name="csY24" fmla="*/ 1708612 h 3458919"/>
                <a:gd name="csX25" fmla="*/ 0 w 1517429"/>
                <a:gd name="csY25" fmla="*/ 1700382 h 3458919"/>
                <a:gd name="csX26" fmla="*/ 64896 w 1517429"/>
                <a:gd name="csY26" fmla="*/ 1668373 h 3458919"/>
                <a:gd name="csX27" fmla="*/ 853549 w 1517429"/>
                <a:gd name="csY27" fmla="*/ 1769399 h 3458919"/>
                <a:gd name="csX28" fmla="*/ 1069436 w 1517429"/>
                <a:gd name="csY28" fmla="*/ 2175699 h 3458919"/>
                <a:gd name="csX29" fmla="*/ 1073404 w 1517429"/>
                <a:gd name="csY29" fmla="*/ 2174469 h 3458919"/>
                <a:gd name="csX30" fmla="*/ 1101131 w 1517429"/>
                <a:gd name="csY30" fmla="*/ 1708315 h 345891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Lst>
              <a:rect l="l" t="t" r="r" b="b"/>
              <a:pathLst>
                <a:path w="1517429" h="3458919">
                  <a:moveTo>
                    <a:pt x="1101131" y="1708315"/>
                  </a:moveTo>
                  <a:cubicBezTo>
                    <a:pt x="939945" y="1620859"/>
                    <a:pt x="768762" y="1441310"/>
                    <a:pt x="675034" y="1290515"/>
                  </a:cubicBezTo>
                  <a:cubicBezTo>
                    <a:pt x="389881" y="831893"/>
                    <a:pt x="620836" y="328265"/>
                    <a:pt x="1063107" y="82778"/>
                  </a:cubicBezTo>
                  <a:cubicBezTo>
                    <a:pt x="1092190" y="66631"/>
                    <a:pt x="1224746" y="-6098"/>
                    <a:pt x="1250413" y="411"/>
                  </a:cubicBezTo>
                  <a:cubicBezTo>
                    <a:pt x="1601266" y="589813"/>
                    <a:pt x="1632358" y="1162147"/>
                    <a:pt x="1187174" y="1711993"/>
                  </a:cubicBezTo>
                  <a:cubicBezTo>
                    <a:pt x="1186822" y="1820716"/>
                    <a:pt x="1194558" y="2033937"/>
                    <a:pt x="1182302" y="2131758"/>
                  </a:cubicBezTo>
                  <a:cubicBezTo>
                    <a:pt x="1175018" y="2151895"/>
                    <a:pt x="1126697" y="2362106"/>
                    <a:pt x="1129862" y="2370341"/>
                  </a:cubicBezTo>
                  <a:cubicBezTo>
                    <a:pt x="1140812" y="2371120"/>
                    <a:pt x="1140260" y="2370954"/>
                    <a:pt x="1150908" y="2367995"/>
                  </a:cubicBezTo>
                  <a:cubicBezTo>
                    <a:pt x="1159296" y="2402405"/>
                    <a:pt x="1139205" y="2430988"/>
                    <a:pt x="1152415" y="2470101"/>
                  </a:cubicBezTo>
                  <a:cubicBezTo>
                    <a:pt x="1150105" y="2519896"/>
                    <a:pt x="1142871" y="2603352"/>
                    <a:pt x="1136040" y="2652785"/>
                  </a:cubicBezTo>
                  <a:cubicBezTo>
                    <a:pt x="1115145" y="2708398"/>
                    <a:pt x="1066623" y="2813132"/>
                    <a:pt x="1085308" y="2874150"/>
                  </a:cubicBezTo>
                  <a:cubicBezTo>
                    <a:pt x="1096309" y="2879295"/>
                    <a:pt x="1100879" y="2880802"/>
                    <a:pt x="1112583" y="2884289"/>
                  </a:cubicBezTo>
                  <a:cubicBezTo>
                    <a:pt x="1111478" y="3035346"/>
                    <a:pt x="1122428" y="3179494"/>
                    <a:pt x="1122880" y="3331305"/>
                  </a:cubicBezTo>
                  <a:cubicBezTo>
                    <a:pt x="1119716" y="3358812"/>
                    <a:pt x="1109971" y="3425820"/>
                    <a:pt x="1113387" y="3448886"/>
                  </a:cubicBezTo>
                  <a:cubicBezTo>
                    <a:pt x="1079130" y="3468505"/>
                    <a:pt x="1007453" y="3455533"/>
                    <a:pt x="971488" y="3442374"/>
                  </a:cubicBezTo>
                  <a:lnTo>
                    <a:pt x="983092" y="3430894"/>
                  </a:lnTo>
                  <a:cubicBezTo>
                    <a:pt x="978972" y="3399729"/>
                    <a:pt x="979123" y="3391249"/>
                    <a:pt x="981836" y="3359722"/>
                  </a:cubicBezTo>
                  <a:lnTo>
                    <a:pt x="979576" y="3346287"/>
                  </a:lnTo>
                  <a:cubicBezTo>
                    <a:pt x="1002530" y="3150686"/>
                    <a:pt x="982589" y="2912972"/>
                    <a:pt x="1007402" y="2739743"/>
                  </a:cubicBezTo>
                  <a:cubicBezTo>
                    <a:pt x="1018252" y="2727630"/>
                    <a:pt x="1032166" y="2716235"/>
                    <a:pt x="1041910" y="2704223"/>
                  </a:cubicBezTo>
                  <a:cubicBezTo>
                    <a:pt x="1066322" y="2674168"/>
                    <a:pt x="1026138" y="2654001"/>
                    <a:pt x="1025887" y="2618877"/>
                  </a:cubicBezTo>
                  <a:cubicBezTo>
                    <a:pt x="1026389" y="2601714"/>
                    <a:pt x="1028700" y="2582456"/>
                    <a:pt x="1030960" y="2565259"/>
                  </a:cubicBezTo>
                  <a:cubicBezTo>
                    <a:pt x="1046280" y="2448999"/>
                    <a:pt x="1048440" y="2333976"/>
                    <a:pt x="1052006" y="2216787"/>
                  </a:cubicBezTo>
                  <a:cubicBezTo>
                    <a:pt x="972443" y="2230292"/>
                    <a:pt x="894186" y="2243274"/>
                    <a:pt x="813818" y="2251112"/>
                  </a:cubicBezTo>
                  <a:cubicBezTo>
                    <a:pt x="436745" y="2287879"/>
                    <a:pt x="162091" y="2028792"/>
                    <a:pt x="4119" y="1708612"/>
                  </a:cubicBezTo>
                  <a:lnTo>
                    <a:pt x="0" y="1700382"/>
                  </a:lnTo>
                  <a:cubicBezTo>
                    <a:pt x="13963" y="1685983"/>
                    <a:pt x="45407" y="1676281"/>
                    <a:pt x="64896" y="1668373"/>
                  </a:cubicBezTo>
                  <a:cubicBezTo>
                    <a:pt x="322875" y="1563800"/>
                    <a:pt x="645399" y="1560022"/>
                    <a:pt x="853549" y="1769399"/>
                  </a:cubicBezTo>
                  <a:cubicBezTo>
                    <a:pt x="942255" y="1858624"/>
                    <a:pt x="1054166" y="2049899"/>
                    <a:pt x="1069436" y="2175699"/>
                  </a:cubicBezTo>
                  <a:lnTo>
                    <a:pt x="1073404" y="2174469"/>
                  </a:lnTo>
                  <a:cubicBezTo>
                    <a:pt x="1116752" y="2108747"/>
                    <a:pt x="1106656" y="1793807"/>
                    <a:pt x="1101131" y="1708315"/>
                  </a:cubicBezTo>
                  <a:close/>
                </a:path>
              </a:pathLst>
            </a:custGeom>
            <a:solidFill>
              <a:srgbClr val="94BF69"/>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62" name="Freeform: Shape 161">
              <a:extLst>
                <a:ext uri="{FF2B5EF4-FFF2-40B4-BE49-F238E27FC236}">
                  <a16:creationId xmlns:a16="http://schemas.microsoft.com/office/drawing/2014/main" id="{B7DDA218-3A63-80FD-37CF-118490A639F5}"/>
                </a:ext>
              </a:extLst>
            </p:cNvPr>
            <p:cNvSpPr/>
            <p:nvPr/>
          </p:nvSpPr>
          <p:spPr>
            <a:xfrm>
              <a:off x="9261687" y="1131465"/>
              <a:ext cx="700911" cy="1754854"/>
            </a:xfrm>
            <a:custGeom>
              <a:avLst/>
              <a:gdLst>
                <a:gd name="csX0" fmla="*/ 551630 w 700911"/>
                <a:gd name="csY0" fmla="*/ 1708315 h 1754854"/>
                <a:gd name="csX1" fmla="*/ 125533 w 700911"/>
                <a:gd name="csY1" fmla="*/ 1290515 h 1754854"/>
                <a:gd name="csX2" fmla="*/ 513605 w 700911"/>
                <a:gd name="csY2" fmla="*/ 82778 h 1754854"/>
                <a:gd name="csX3" fmla="*/ 700911 w 700911"/>
                <a:gd name="csY3" fmla="*/ 411 h 1754854"/>
                <a:gd name="csX4" fmla="*/ 634609 w 700911"/>
                <a:gd name="csY4" fmla="*/ 214572 h 1754854"/>
                <a:gd name="csX5" fmla="*/ 565945 w 700911"/>
                <a:gd name="csY5" fmla="*/ 1349679 h 1754854"/>
                <a:gd name="csX6" fmla="*/ 608841 w 700911"/>
                <a:gd name="csY6" fmla="*/ 1754854 h 1754854"/>
                <a:gd name="csX7" fmla="*/ 551630 w 700911"/>
                <a:gd name="csY7" fmla="*/ 1708315 h 175485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700911" h="1754854">
                  <a:moveTo>
                    <a:pt x="551630" y="1708315"/>
                  </a:moveTo>
                  <a:cubicBezTo>
                    <a:pt x="390443" y="1620859"/>
                    <a:pt x="219261" y="1441310"/>
                    <a:pt x="125533" y="1290515"/>
                  </a:cubicBezTo>
                  <a:cubicBezTo>
                    <a:pt x="-159620" y="831893"/>
                    <a:pt x="71335" y="328265"/>
                    <a:pt x="513605" y="82778"/>
                  </a:cubicBezTo>
                  <a:cubicBezTo>
                    <a:pt x="542689" y="66631"/>
                    <a:pt x="675244" y="-6098"/>
                    <a:pt x="700911" y="411"/>
                  </a:cubicBezTo>
                  <a:cubicBezTo>
                    <a:pt x="675093" y="53692"/>
                    <a:pt x="651034" y="154513"/>
                    <a:pt x="634609" y="214572"/>
                  </a:cubicBezTo>
                  <a:cubicBezTo>
                    <a:pt x="529980" y="597651"/>
                    <a:pt x="529026" y="958527"/>
                    <a:pt x="565945" y="1349679"/>
                  </a:cubicBezTo>
                  <a:cubicBezTo>
                    <a:pt x="575087" y="1446179"/>
                    <a:pt x="609946" y="1675266"/>
                    <a:pt x="608841" y="1754854"/>
                  </a:cubicBezTo>
                  <a:cubicBezTo>
                    <a:pt x="591210" y="1739164"/>
                    <a:pt x="571570" y="1720343"/>
                    <a:pt x="551630" y="1708315"/>
                  </a:cubicBezTo>
                  <a:close/>
                </a:path>
              </a:pathLst>
            </a:custGeom>
            <a:solidFill>
              <a:srgbClr val="B7D87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63" name="Freeform: Shape 162">
              <a:extLst>
                <a:ext uri="{FF2B5EF4-FFF2-40B4-BE49-F238E27FC236}">
                  <a16:creationId xmlns:a16="http://schemas.microsoft.com/office/drawing/2014/main" id="{8C7EFD6C-C786-6A09-2306-796020576ED4}"/>
                </a:ext>
              </a:extLst>
            </p:cNvPr>
            <p:cNvSpPr/>
            <p:nvPr/>
          </p:nvSpPr>
          <p:spPr>
            <a:xfrm>
              <a:off x="8712186" y="2729741"/>
              <a:ext cx="1069435" cy="577423"/>
            </a:xfrm>
            <a:custGeom>
              <a:avLst/>
              <a:gdLst>
                <a:gd name="csX0" fmla="*/ 4119 w 1069435"/>
                <a:gd name="csY0" fmla="*/ 110336 h 577423"/>
                <a:gd name="csX1" fmla="*/ 0 w 1069435"/>
                <a:gd name="csY1" fmla="*/ 102106 h 577423"/>
                <a:gd name="csX2" fmla="*/ 64896 w 1069435"/>
                <a:gd name="csY2" fmla="*/ 70097 h 577423"/>
                <a:gd name="csX3" fmla="*/ 853549 w 1069435"/>
                <a:gd name="csY3" fmla="*/ 171123 h 577423"/>
                <a:gd name="csX4" fmla="*/ 1069436 w 1069435"/>
                <a:gd name="csY4" fmla="*/ 577423 h 577423"/>
                <a:gd name="csX5" fmla="*/ 974251 w 1069435"/>
                <a:gd name="csY5" fmla="*/ 507949 h 577423"/>
                <a:gd name="csX6" fmla="*/ 777201 w 1069435"/>
                <a:gd name="csY6" fmla="*/ 388996 h 577423"/>
                <a:gd name="csX7" fmla="*/ 101564 w 1069435"/>
                <a:gd name="csY7" fmla="*/ 154980 h 577423"/>
                <a:gd name="csX8" fmla="*/ 4119 w 1069435"/>
                <a:gd name="csY8" fmla="*/ 110336 h 57742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069435" h="577423">
                  <a:moveTo>
                    <a:pt x="4119" y="110336"/>
                  </a:moveTo>
                  <a:lnTo>
                    <a:pt x="0" y="102106"/>
                  </a:lnTo>
                  <a:cubicBezTo>
                    <a:pt x="13963" y="87707"/>
                    <a:pt x="45407" y="78005"/>
                    <a:pt x="64896" y="70097"/>
                  </a:cubicBezTo>
                  <a:cubicBezTo>
                    <a:pt x="322875" y="-34476"/>
                    <a:pt x="645399" y="-38254"/>
                    <a:pt x="853549" y="171123"/>
                  </a:cubicBezTo>
                  <a:cubicBezTo>
                    <a:pt x="942255" y="260347"/>
                    <a:pt x="1054166" y="451623"/>
                    <a:pt x="1069436" y="577423"/>
                  </a:cubicBezTo>
                  <a:cubicBezTo>
                    <a:pt x="1045979" y="563205"/>
                    <a:pt x="998964" y="525729"/>
                    <a:pt x="974251" y="507949"/>
                  </a:cubicBezTo>
                  <a:cubicBezTo>
                    <a:pt x="912117" y="462676"/>
                    <a:pt x="846216" y="422880"/>
                    <a:pt x="777201" y="388996"/>
                  </a:cubicBezTo>
                  <a:cubicBezTo>
                    <a:pt x="565282" y="286604"/>
                    <a:pt x="311272" y="268421"/>
                    <a:pt x="101564" y="154980"/>
                  </a:cubicBezTo>
                  <a:cubicBezTo>
                    <a:pt x="77705" y="142088"/>
                    <a:pt x="28983" y="107015"/>
                    <a:pt x="4119" y="110336"/>
                  </a:cubicBezTo>
                  <a:close/>
                </a:path>
              </a:pathLst>
            </a:custGeom>
            <a:solidFill>
              <a:srgbClr val="B7D87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64" name="Freeform: Shape 163">
              <a:extLst>
                <a:ext uri="{FF2B5EF4-FFF2-40B4-BE49-F238E27FC236}">
                  <a16:creationId xmlns:a16="http://schemas.microsoft.com/office/drawing/2014/main" id="{1FD4A210-B391-B29D-787D-9EDD2E394AF8}"/>
                </a:ext>
              </a:extLst>
            </p:cNvPr>
            <p:cNvSpPr/>
            <p:nvPr/>
          </p:nvSpPr>
          <p:spPr>
            <a:xfrm>
              <a:off x="9692071" y="4462273"/>
              <a:ext cx="114213" cy="100086"/>
            </a:xfrm>
            <a:custGeom>
              <a:avLst/>
              <a:gdLst>
                <a:gd name="csX0" fmla="*/ 1951 w 114213"/>
                <a:gd name="csY0" fmla="*/ 28914 h 100086"/>
                <a:gd name="csX1" fmla="*/ 46002 w 114213"/>
                <a:gd name="csY1" fmla="*/ 0 h 100086"/>
                <a:gd name="csX2" fmla="*/ 114214 w 114213"/>
                <a:gd name="csY2" fmla="*/ 53653 h 100086"/>
                <a:gd name="csX3" fmla="*/ 3207 w 114213"/>
                <a:gd name="csY3" fmla="*/ 100087 h 100086"/>
                <a:gd name="csX4" fmla="*/ 1951 w 114213"/>
                <a:gd name="csY4" fmla="*/ 28914 h 100086"/>
              </a:gdLst>
              <a:ahLst/>
              <a:cxnLst>
                <a:cxn ang="0">
                  <a:pos x="csX0" y="csY0"/>
                </a:cxn>
                <a:cxn ang="0">
                  <a:pos x="csX1" y="csY1"/>
                </a:cxn>
                <a:cxn ang="0">
                  <a:pos x="csX2" y="csY2"/>
                </a:cxn>
                <a:cxn ang="0">
                  <a:pos x="csX3" y="csY3"/>
                </a:cxn>
                <a:cxn ang="0">
                  <a:pos x="csX4" y="csY4"/>
                </a:cxn>
              </a:cxnLst>
              <a:rect l="l" t="t" r="r" b="b"/>
              <a:pathLst>
                <a:path w="114213" h="100086">
                  <a:moveTo>
                    <a:pt x="1951" y="28914"/>
                  </a:moveTo>
                  <a:lnTo>
                    <a:pt x="46002" y="0"/>
                  </a:lnTo>
                  <a:cubicBezTo>
                    <a:pt x="72624" y="24538"/>
                    <a:pt x="83222" y="34632"/>
                    <a:pt x="114214" y="53653"/>
                  </a:cubicBezTo>
                  <a:cubicBezTo>
                    <a:pt x="69560" y="92942"/>
                    <a:pt x="61874" y="92766"/>
                    <a:pt x="3207" y="100087"/>
                  </a:cubicBezTo>
                  <a:cubicBezTo>
                    <a:pt x="-913" y="68922"/>
                    <a:pt x="-762" y="60441"/>
                    <a:pt x="1951" y="28914"/>
                  </a:cubicBezTo>
                  <a:close/>
                </a:path>
              </a:pathLst>
            </a:custGeom>
            <a:solidFill>
              <a:srgbClr val="B7D87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65" name="Freeform: Shape 164">
              <a:extLst>
                <a:ext uri="{FF2B5EF4-FFF2-40B4-BE49-F238E27FC236}">
                  <a16:creationId xmlns:a16="http://schemas.microsoft.com/office/drawing/2014/main" id="{70CC18F3-2075-9823-4058-664EC7900893}"/>
                </a:ext>
              </a:extLst>
            </p:cNvPr>
            <p:cNvSpPr/>
            <p:nvPr/>
          </p:nvSpPr>
          <p:spPr>
            <a:xfrm>
              <a:off x="9101215" y="4441042"/>
              <a:ext cx="1618292" cy="668027"/>
            </a:xfrm>
            <a:custGeom>
              <a:avLst/>
              <a:gdLst>
                <a:gd name="csX0" fmla="*/ 170829 w 1618292"/>
                <a:gd name="csY0" fmla="*/ 67709 h 668027"/>
                <a:gd name="csX1" fmla="*/ 361199 w 1618292"/>
                <a:gd name="csY1" fmla="*/ 36232 h 668027"/>
                <a:gd name="csX2" fmla="*/ 590547 w 1618292"/>
                <a:gd name="csY2" fmla="*/ 36710 h 668027"/>
                <a:gd name="csX3" fmla="*/ 592807 w 1618292"/>
                <a:gd name="csY3" fmla="*/ 50144 h 668027"/>
                <a:gd name="csX4" fmla="*/ 594062 w 1618292"/>
                <a:gd name="csY4" fmla="*/ 121317 h 668027"/>
                <a:gd name="csX5" fmla="*/ 582459 w 1618292"/>
                <a:gd name="csY5" fmla="*/ 132797 h 668027"/>
                <a:gd name="csX6" fmla="*/ 724357 w 1618292"/>
                <a:gd name="csY6" fmla="*/ 139308 h 668027"/>
                <a:gd name="csX7" fmla="*/ 733851 w 1618292"/>
                <a:gd name="csY7" fmla="*/ 21727 h 668027"/>
                <a:gd name="csX8" fmla="*/ 1099622 w 1618292"/>
                <a:gd name="csY8" fmla="*/ 97447 h 668027"/>
                <a:gd name="csX9" fmla="*/ 1618292 w 1618292"/>
                <a:gd name="csY9" fmla="*/ 121096 h 668027"/>
                <a:gd name="csX10" fmla="*/ 1540939 w 1618292"/>
                <a:gd name="csY10" fmla="*/ 128451 h 668027"/>
                <a:gd name="csX11" fmla="*/ 1496536 w 1618292"/>
                <a:gd name="csY11" fmla="*/ 251343 h 668027"/>
                <a:gd name="csX12" fmla="*/ 1478453 w 1618292"/>
                <a:gd name="csY12" fmla="*/ 283362 h 668027"/>
                <a:gd name="csX13" fmla="*/ 1479307 w 1618292"/>
                <a:gd name="csY13" fmla="*/ 324128 h 668027"/>
                <a:gd name="csX14" fmla="*/ 1417575 w 1618292"/>
                <a:gd name="csY14" fmla="*/ 346706 h 668027"/>
                <a:gd name="csX15" fmla="*/ 1357149 w 1618292"/>
                <a:gd name="csY15" fmla="*/ 389442 h 668027"/>
                <a:gd name="csX16" fmla="*/ 1351774 w 1618292"/>
                <a:gd name="csY16" fmla="*/ 399415 h 668027"/>
                <a:gd name="csX17" fmla="*/ 1435858 w 1618292"/>
                <a:gd name="csY17" fmla="*/ 466101 h 668027"/>
                <a:gd name="csX18" fmla="*/ 1353985 w 1618292"/>
                <a:gd name="csY18" fmla="*/ 426294 h 668027"/>
                <a:gd name="csX19" fmla="*/ 1347906 w 1618292"/>
                <a:gd name="csY19" fmla="*/ 429952 h 668027"/>
                <a:gd name="csX20" fmla="*/ 1357249 w 1618292"/>
                <a:gd name="csY20" fmla="*/ 451395 h 668027"/>
                <a:gd name="csX21" fmla="*/ 1381811 w 1618292"/>
                <a:gd name="csY21" fmla="*/ 460725 h 668027"/>
                <a:gd name="csX22" fmla="*/ 1204451 w 1618292"/>
                <a:gd name="csY22" fmla="*/ 411252 h 668027"/>
                <a:gd name="csX23" fmla="*/ 1161907 w 1618292"/>
                <a:gd name="csY23" fmla="*/ 440362 h 668027"/>
                <a:gd name="csX24" fmla="*/ 1253325 w 1618292"/>
                <a:gd name="csY24" fmla="*/ 492920 h 668027"/>
                <a:gd name="csX25" fmla="*/ 1316463 w 1618292"/>
                <a:gd name="csY25" fmla="*/ 514906 h 668027"/>
                <a:gd name="csX26" fmla="*/ 1389196 w 1618292"/>
                <a:gd name="csY26" fmla="*/ 525321 h 668027"/>
                <a:gd name="csX27" fmla="*/ 1228059 w 1618292"/>
                <a:gd name="csY27" fmla="*/ 513444 h 668027"/>
                <a:gd name="csX28" fmla="*/ 1215954 w 1618292"/>
                <a:gd name="csY28" fmla="*/ 491840 h 668027"/>
                <a:gd name="csX29" fmla="*/ 1088823 w 1618292"/>
                <a:gd name="csY29" fmla="*/ 417577 h 668027"/>
                <a:gd name="csX30" fmla="*/ 1041708 w 1618292"/>
                <a:gd name="csY30" fmla="*/ 405414 h 668027"/>
                <a:gd name="csX31" fmla="*/ 1024529 w 1618292"/>
                <a:gd name="csY31" fmla="*/ 415728 h 668027"/>
                <a:gd name="csX32" fmla="*/ 785789 w 1618292"/>
                <a:gd name="csY32" fmla="*/ 334699 h 668027"/>
                <a:gd name="csX33" fmla="*/ 678247 w 1618292"/>
                <a:gd name="csY33" fmla="*/ 211767 h 668027"/>
                <a:gd name="csX34" fmla="*/ 447041 w 1618292"/>
                <a:gd name="csY34" fmla="*/ 463378 h 668027"/>
                <a:gd name="csX35" fmla="*/ 315138 w 1618292"/>
                <a:gd name="csY35" fmla="*/ 588098 h 668027"/>
                <a:gd name="csX36" fmla="*/ 288416 w 1618292"/>
                <a:gd name="csY36" fmla="*/ 608436 h 668027"/>
                <a:gd name="csX37" fmla="*/ 295096 w 1618292"/>
                <a:gd name="csY37" fmla="*/ 620715 h 668027"/>
                <a:gd name="csX38" fmla="*/ 294544 w 1618292"/>
                <a:gd name="csY38" fmla="*/ 625573 h 668027"/>
                <a:gd name="csX39" fmla="*/ 169322 w 1618292"/>
                <a:gd name="csY39" fmla="*/ 662039 h 668027"/>
                <a:gd name="csX40" fmla="*/ 163998 w 1618292"/>
                <a:gd name="csY40" fmla="*/ 639942 h 668027"/>
                <a:gd name="csX41" fmla="*/ 224474 w 1618292"/>
                <a:gd name="csY41" fmla="*/ 603628 h 668027"/>
                <a:gd name="csX42" fmla="*/ 271890 w 1618292"/>
                <a:gd name="csY42" fmla="*/ 564097 h 668027"/>
                <a:gd name="csX43" fmla="*/ 124467 w 1618292"/>
                <a:gd name="csY43" fmla="*/ 622554 h 668027"/>
                <a:gd name="csX44" fmla="*/ 17679 w 1618292"/>
                <a:gd name="csY44" fmla="*/ 668027 h 668027"/>
                <a:gd name="csX45" fmla="*/ 13912 w 1618292"/>
                <a:gd name="csY45" fmla="*/ 658909 h 668027"/>
                <a:gd name="csX46" fmla="*/ 45255 w 1618292"/>
                <a:gd name="csY46" fmla="*/ 639038 h 668027"/>
                <a:gd name="csX47" fmla="*/ 280078 w 1618292"/>
                <a:gd name="csY47" fmla="*/ 448501 h 668027"/>
                <a:gd name="csX48" fmla="*/ 308307 w 1618292"/>
                <a:gd name="csY48" fmla="*/ 341567 h 668027"/>
                <a:gd name="csX49" fmla="*/ 311320 w 1618292"/>
                <a:gd name="csY49" fmla="*/ 336754 h 668027"/>
                <a:gd name="csX50" fmla="*/ 300119 w 1618292"/>
                <a:gd name="csY50" fmla="*/ 333347 h 668027"/>
                <a:gd name="csX51" fmla="*/ 296704 w 1618292"/>
                <a:gd name="csY51" fmla="*/ 323927 h 668027"/>
                <a:gd name="csX52" fmla="*/ 222213 w 1618292"/>
                <a:gd name="csY52" fmla="*/ 341024 h 668027"/>
                <a:gd name="csX53" fmla="*/ 297407 w 1618292"/>
                <a:gd name="csY53" fmla="*/ 291174 h 668027"/>
                <a:gd name="csX54" fmla="*/ 281735 w 1618292"/>
                <a:gd name="csY54" fmla="*/ 283743 h 668027"/>
                <a:gd name="csX55" fmla="*/ 286808 w 1618292"/>
                <a:gd name="csY55" fmla="*/ 276684 h 668027"/>
                <a:gd name="csX56" fmla="*/ 281334 w 1618292"/>
                <a:gd name="csY56" fmla="*/ 269429 h 668027"/>
                <a:gd name="csX57" fmla="*/ 119795 w 1618292"/>
                <a:gd name="csY57" fmla="*/ 273223 h 668027"/>
                <a:gd name="csX58" fmla="*/ 115275 w 1618292"/>
                <a:gd name="csY58" fmla="*/ 273228 h 668027"/>
                <a:gd name="csX59" fmla="*/ 115225 w 1618292"/>
                <a:gd name="csY59" fmla="*/ 255789 h 668027"/>
                <a:gd name="csX60" fmla="*/ 9893 w 1618292"/>
                <a:gd name="csY60" fmla="*/ 212943 h 668027"/>
                <a:gd name="csX61" fmla="*/ 551 w 1618292"/>
                <a:gd name="csY61" fmla="*/ 174618 h 668027"/>
                <a:gd name="csX62" fmla="*/ 48369 w 1618292"/>
                <a:gd name="csY62" fmla="*/ 136656 h 668027"/>
                <a:gd name="csX63" fmla="*/ 170829 w 1618292"/>
                <a:gd name="csY63" fmla="*/ 67709 h 66802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Lst>
              <a:rect l="l" t="t" r="r" b="b"/>
              <a:pathLst>
                <a:path w="1618292" h="668027">
                  <a:moveTo>
                    <a:pt x="170829" y="67709"/>
                  </a:moveTo>
                  <a:cubicBezTo>
                    <a:pt x="253205" y="-12733"/>
                    <a:pt x="278520" y="47723"/>
                    <a:pt x="361199" y="36232"/>
                  </a:cubicBezTo>
                  <a:cubicBezTo>
                    <a:pt x="450054" y="23883"/>
                    <a:pt x="504252" y="-39005"/>
                    <a:pt x="590547" y="36710"/>
                  </a:cubicBezTo>
                  <a:lnTo>
                    <a:pt x="592807" y="50144"/>
                  </a:lnTo>
                  <a:cubicBezTo>
                    <a:pt x="590094" y="81671"/>
                    <a:pt x="589943" y="90152"/>
                    <a:pt x="594062" y="121317"/>
                  </a:cubicBezTo>
                  <a:lnTo>
                    <a:pt x="582459" y="132797"/>
                  </a:lnTo>
                  <a:cubicBezTo>
                    <a:pt x="618424" y="145955"/>
                    <a:pt x="690101" y="158928"/>
                    <a:pt x="724357" y="139308"/>
                  </a:cubicBezTo>
                  <a:cubicBezTo>
                    <a:pt x="720942" y="116242"/>
                    <a:pt x="730686" y="49235"/>
                    <a:pt x="733851" y="21727"/>
                  </a:cubicBezTo>
                  <a:cubicBezTo>
                    <a:pt x="935472" y="-40974"/>
                    <a:pt x="962948" y="101426"/>
                    <a:pt x="1099622" y="97447"/>
                  </a:cubicBezTo>
                  <a:cubicBezTo>
                    <a:pt x="1244936" y="98241"/>
                    <a:pt x="1476243" y="108912"/>
                    <a:pt x="1618292" y="121096"/>
                  </a:cubicBezTo>
                  <a:cubicBezTo>
                    <a:pt x="1601365" y="122030"/>
                    <a:pt x="1554199" y="123060"/>
                    <a:pt x="1540939" y="128451"/>
                  </a:cubicBezTo>
                  <a:cubicBezTo>
                    <a:pt x="1530591" y="182516"/>
                    <a:pt x="1529988" y="205974"/>
                    <a:pt x="1496536" y="251343"/>
                  </a:cubicBezTo>
                  <a:cubicBezTo>
                    <a:pt x="1493070" y="256040"/>
                    <a:pt x="1477850" y="280483"/>
                    <a:pt x="1478453" y="283362"/>
                  </a:cubicBezTo>
                  <a:cubicBezTo>
                    <a:pt x="1483878" y="309281"/>
                    <a:pt x="1491915" y="302730"/>
                    <a:pt x="1479307" y="324128"/>
                  </a:cubicBezTo>
                  <a:cubicBezTo>
                    <a:pt x="1455247" y="340155"/>
                    <a:pt x="1436210" y="334618"/>
                    <a:pt x="1417575" y="346706"/>
                  </a:cubicBezTo>
                  <a:cubicBezTo>
                    <a:pt x="1390803" y="364075"/>
                    <a:pt x="1388392" y="372787"/>
                    <a:pt x="1357149" y="389442"/>
                  </a:cubicBezTo>
                  <a:lnTo>
                    <a:pt x="1351774" y="399415"/>
                  </a:lnTo>
                  <a:cubicBezTo>
                    <a:pt x="1365085" y="439176"/>
                    <a:pt x="1416721" y="431233"/>
                    <a:pt x="1435858" y="466101"/>
                  </a:cubicBezTo>
                  <a:cubicBezTo>
                    <a:pt x="1411648" y="457273"/>
                    <a:pt x="1375533" y="439653"/>
                    <a:pt x="1353985" y="426294"/>
                  </a:cubicBezTo>
                  <a:lnTo>
                    <a:pt x="1347906" y="429952"/>
                  </a:lnTo>
                  <a:cubicBezTo>
                    <a:pt x="1351875" y="437579"/>
                    <a:pt x="1355190" y="442970"/>
                    <a:pt x="1357249" y="451395"/>
                  </a:cubicBezTo>
                  <a:lnTo>
                    <a:pt x="1381811" y="460725"/>
                  </a:lnTo>
                  <a:cubicBezTo>
                    <a:pt x="1325153" y="456877"/>
                    <a:pt x="1250060" y="446778"/>
                    <a:pt x="1204451" y="411252"/>
                  </a:cubicBezTo>
                  <a:cubicBezTo>
                    <a:pt x="1192045" y="412689"/>
                    <a:pt x="1172807" y="431394"/>
                    <a:pt x="1161907" y="440362"/>
                  </a:cubicBezTo>
                  <a:cubicBezTo>
                    <a:pt x="1193301" y="461544"/>
                    <a:pt x="1217913" y="478641"/>
                    <a:pt x="1253325" y="492920"/>
                  </a:cubicBezTo>
                  <a:cubicBezTo>
                    <a:pt x="1278740" y="503159"/>
                    <a:pt x="1294864" y="499989"/>
                    <a:pt x="1316463" y="514906"/>
                  </a:cubicBezTo>
                  <a:cubicBezTo>
                    <a:pt x="1345947" y="516940"/>
                    <a:pt x="1360163" y="519206"/>
                    <a:pt x="1389196" y="525321"/>
                  </a:cubicBezTo>
                  <a:cubicBezTo>
                    <a:pt x="1322943" y="530913"/>
                    <a:pt x="1294362" y="530687"/>
                    <a:pt x="1228059" y="513444"/>
                  </a:cubicBezTo>
                  <a:cubicBezTo>
                    <a:pt x="1228009" y="506651"/>
                    <a:pt x="1220726" y="498838"/>
                    <a:pt x="1215954" y="491840"/>
                  </a:cubicBezTo>
                  <a:cubicBezTo>
                    <a:pt x="1194003" y="467020"/>
                    <a:pt x="1121120" y="432142"/>
                    <a:pt x="1088823" y="417577"/>
                  </a:cubicBezTo>
                  <a:cubicBezTo>
                    <a:pt x="1071092" y="417432"/>
                    <a:pt x="1057932" y="411588"/>
                    <a:pt x="1041708" y="405414"/>
                  </a:cubicBezTo>
                  <a:lnTo>
                    <a:pt x="1024529" y="415728"/>
                  </a:lnTo>
                  <a:cubicBezTo>
                    <a:pt x="958126" y="422973"/>
                    <a:pt x="844406" y="365477"/>
                    <a:pt x="785789" y="334699"/>
                  </a:cubicBezTo>
                  <a:cubicBezTo>
                    <a:pt x="744851" y="300941"/>
                    <a:pt x="705723" y="257457"/>
                    <a:pt x="678247" y="211767"/>
                  </a:cubicBezTo>
                  <a:cubicBezTo>
                    <a:pt x="605967" y="314798"/>
                    <a:pt x="537403" y="379735"/>
                    <a:pt x="447041" y="463378"/>
                  </a:cubicBezTo>
                  <a:cubicBezTo>
                    <a:pt x="404898" y="502365"/>
                    <a:pt x="364865" y="559993"/>
                    <a:pt x="315138" y="588098"/>
                  </a:cubicBezTo>
                  <a:cubicBezTo>
                    <a:pt x="307503" y="592424"/>
                    <a:pt x="295599" y="602537"/>
                    <a:pt x="288416" y="608436"/>
                  </a:cubicBezTo>
                  <a:cubicBezTo>
                    <a:pt x="290073" y="616314"/>
                    <a:pt x="289622" y="613676"/>
                    <a:pt x="295096" y="620715"/>
                  </a:cubicBezTo>
                  <a:lnTo>
                    <a:pt x="294544" y="625573"/>
                  </a:lnTo>
                  <a:cubicBezTo>
                    <a:pt x="279826" y="620770"/>
                    <a:pt x="191624" y="654643"/>
                    <a:pt x="169322" y="662039"/>
                  </a:cubicBezTo>
                  <a:lnTo>
                    <a:pt x="163998" y="639942"/>
                  </a:lnTo>
                  <a:cubicBezTo>
                    <a:pt x="184742" y="625116"/>
                    <a:pt x="202071" y="615892"/>
                    <a:pt x="224474" y="603628"/>
                  </a:cubicBezTo>
                  <a:cubicBezTo>
                    <a:pt x="241251" y="582531"/>
                    <a:pt x="257173" y="584049"/>
                    <a:pt x="271890" y="564097"/>
                  </a:cubicBezTo>
                  <a:cubicBezTo>
                    <a:pt x="228994" y="581074"/>
                    <a:pt x="160733" y="628603"/>
                    <a:pt x="124467" y="622554"/>
                  </a:cubicBezTo>
                  <a:cubicBezTo>
                    <a:pt x="89507" y="633863"/>
                    <a:pt x="48319" y="647765"/>
                    <a:pt x="17679" y="668027"/>
                  </a:cubicBezTo>
                  <a:lnTo>
                    <a:pt x="13912" y="658909"/>
                  </a:lnTo>
                  <a:lnTo>
                    <a:pt x="45255" y="639038"/>
                  </a:lnTo>
                  <a:cubicBezTo>
                    <a:pt x="137527" y="587550"/>
                    <a:pt x="262849" y="572508"/>
                    <a:pt x="280078" y="448501"/>
                  </a:cubicBezTo>
                  <a:cubicBezTo>
                    <a:pt x="286055" y="405343"/>
                    <a:pt x="285000" y="379183"/>
                    <a:pt x="308307" y="341567"/>
                  </a:cubicBezTo>
                  <a:lnTo>
                    <a:pt x="311320" y="336754"/>
                  </a:lnTo>
                  <a:lnTo>
                    <a:pt x="300119" y="333347"/>
                  </a:lnTo>
                  <a:lnTo>
                    <a:pt x="296704" y="323927"/>
                  </a:lnTo>
                  <a:cubicBezTo>
                    <a:pt x="276512" y="313481"/>
                    <a:pt x="254360" y="338738"/>
                    <a:pt x="222213" y="341024"/>
                  </a:cubicBezTo>
                  <a:cubicBezTo>
                    <a:pt x="243661" y="323927"/>
                    <a:pt x="289973" y="315657"/>
                    <a:pt x="297407" y="291174"/>
                  </a:cubicBezTo>
                  <a:lnTo>
                    <a:pt x="281735" y="283743"/>
                  </a:lnTo>
                  <a:lnTo>
                    <a:pt x="286808" y="276684"/>
                  </a:lnTo>
                  <a:lnTo>
                    <a:pt x="281334" y="269429"/>
                  </a:lnTo>
                  <a:cubicBezTo>
                    <a:pt x="250493" y="257658"/>
                    <a:pt x="159376" y="272987"/>
                    <a:pt x="119795" y="273223"/>
                  </a:cubicBezTo>
                  <a:lnTo>
                    <a:pt x="115275" y="273228"/>
                  </a:lnTo>
                  <a:lnTo>
                    <a:pt x="115225" y="255789"/>
                  </a:lnTo>
                  <a:cubicBezTo>
                    <a:pt x="84534" y="248323"/>
                    <a:pt x="32848" y="236164"/>
                    <a:pt x="9893" y="212943"/>
                  </a:cubicBezTo>
                  <a:cubicBezTo>
                    <a:pt x="-2965" y="199935"/>
                    <a:pt x="300" y="191590"/>
                    <a:pt x="551" y="174618"/>
                  </a:cubicBezTo>
                  <a:cubicBezTo>
                    <a:pt x="19387" y="154933"/>
                    <a:pt x="25163" y="151391"/>
                    <a:pt x="48369" y="136656"/>
                  </a:cubicBezTo>
                  <a:cubicBezTo>
                    <a:pt x="112914" y="111555"/>
                    <a:pt x="69265" y="77787"/>
                    <a:pt x="170829" y="67709"/>
                  </a:cubicBezTo>
                  <a:close/>
                </a:path>
              </a:pathLst>
            </a:custGeom>
            <a:solidFill>
              <a:srgbClr val="B7D87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66" name="Freeform: Shape 165">
              <a:extLst>
                <a:ext uri="{FF2B5EF4-FFF2-40B4-BE49-F238E27FC236}">
                  <a16:creationId xmlns:a16="http://schemas.microsoft.com/office/drawing/2014/main" id="{A8C4AD1B-6552-CD27-832D-5C6FD19986E7}"/>
                </a:ext>
              </a:extLst>
            </p:cNvPr>
            <p:cNvSpPr/>
            <p:nvPr/>
          </p:nvSpPr>
          <p:spPr>
            <a:xfrm>
              <a:off x="9101215" y="4441042"/>
              <a:ext cx="594062" cy="255788"/>
            </a:xfrm>
            <a:custGeom>
              <a:avLst/>
              <a:gdLst>
                <a:gd name="csX0" fmla="*/ 170829 w 594062"/>
                <a:gd name="csY0" fmla="*/ 67709 h 255788"/>
                <a:gd name="csX1" fmla="*/ 361199 w 594062"/>
                <a:gd name="csY1" fmla="*/ 36232 h 255788"/>
                <a:gd name="csX2" fmla="*/ 590547 w 594062"/>
                <a:gd name="csY2" fmla="*/ 36710 h 255788"/>
                <a:gd name="csX3" fmla="*/ 592807 w 594062"/>
                <a:gd name="csY3" fmla="*/ 50144 h 255788"/>
                <a:gd name="csX4" fmla="*/ 594062 w 594062"/>
                <a:gd name="csY4" fmla="*/ 121317 h 255788"/>
                <a:gd name="csX5" fmla="*/ 582459 w 594062"/>
                <a:gd name="csY5" fmla="*/ 132797 h 255788"/>
                <a:gd name="csX6" fmla="*/ 480142 w 594062"/>
                <a:gd name="csY6" fmla="*/ 120784 h 255788"/>
                <a:gd name="csX7" fmla="*/ 577838 w 594062"/>
                <a:gd name="csY7" fmla="*/ 157320 h 255788"/>
                <a:gd name="csX8" fmla="*/ 506362 w 594062"/>
                <a:gd name="csY8" fmla="*/ 219389 h 255788"/>
                <a:gd name="csX9" fmla="*/ 115225 w 594062"/>
                <a:gd name="csY9" fmla="*/ 255789 h 255788"/>
                <a:gd name="csX10" fmla="*/ 9893 w 594062"/>
                <a:gd name="csY10" fmla="*/ 212943 h 255788"/>
                <a:gd name="csX11" fmla="*/ 551 w 594062"/>
                <a:gd name="csY11" fmla="*/ 174618 h 255788"/>
                <a:gd name="csX12" fmla="*/ 48369 w 594062"/>
                <a:gd name="csY12" fmla="*/ 136656 h 255788"/>
                <a:gd name="csX13" fmla="*/ 170829 w 594062"/>
                <a:gd name="csY13" fmla="*/ 67709 h 2557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594062" h="255788">
                  <a:moveTo>
                    <a:pt x="170829" y="67709"/>
                  </a:moveTo>
                  <a:cubicBezTo>
                    <a:pt x="253205" y="-12733"/>
                    <a:pt x="278520" y="47723"/>
                    <a:pt x="361199" y="36232"/>
                  </a:cubicBezTo>
                  <a:cubicBezTo>
                    <a:pt x="450054" y="23883"/>
                    <a:pt x="504252" y="-39005"/>
                    <a:pt x="590547" y="36710"/>
                  </a:cubicBezTo>
                  <a:lnTo>
                    <a:pt x="592807" y="50144"/>
                  </a:lnTo>
                  <a:cubicBezTo>
                    <a:pt x="590094" y="81671"/>
                    <a:pt x="589943" y="90152"/>
                    <a:pt x="594062" y="121317"/>
                  </a:cubicBezTo>
                  <a:lnTo>
                    <a:pt x="582459" y="132797"/>
                  </a:lnTo>
                  <a:cubicBezTo>
                    <a:pt x="559053" y="125919"/>
                    <a:pt x="506462" y="123025"/>
                    <a:pt x="480142" y="120784"/>
                  </a:cubicBezTo>
                  <a:cubicBezTo>
                    <a:pt x="521732" y="147578"/>
                    <a:pt x="529568" y="152135"/>
                    <a:pt x="577838" y="157320"/>
                  </a:cubicBezTo>
                  <a:cubicBezTo>
                    <a:pt x="569802" y="177321"/>
                    <a:pt x="526303" y="210059"/>
                    <a:pt x="506362" y="219389"/>
                  </a:cubicBezTo>
                  <a:cubicBezTo>
                    <a:pt x="385510" y="275895"/>
                    <a:pt x="245419" y="242731"/>
                    <a:pt x="115225" y="255789"/>
                  </a:cubicBezTo>
                  <a:cubicBezTo>
                    <a:pt x="84534" y="248323"/>
                    <a:pt x="32848" y="236164"/>
                    <a:pt x="9893" y="212943"/>
                  </a:cubicBezTo>
                  <a:cubicBezTo>
                    <a:pt x="-2965" y="199935"/>
                    <a:pt x="300" y="191590"/>
                    <a:pt x="551" y="174618"/>
                  </a:cubicBezTo>
                  <a:cubicBezTo>
                    <a:pt x="19387" y="154933"/>
                    <a:pt x="25163" y="151391"/>
                    <a:pt x="48369" y="136656"/>
                  </a:cubicBezTo>
                  <a:cubicBezTo>
                    <a:pt x="112914" y="111555"/>
                    <a:pt x="69265" y="77787"/>
                    <a:pt x="170829" y="67709"/>
                  </a:cubicBezTo>
                  <a:close/>
                </a:path>
              </a:pathLst>
            </a:custGeom>
            <a:solidFill>
              <a:srgbClr val="7C643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67" name="Freeform: Shape 166">
              <a:extLst>
                <a:ext uri="{FF2B5EF4-FFF2-40B4-BE49-F238E27FC236}">
                  <a16:creationId xmlns:a16="http://schemas.microsoft.com/office/drawing/2014/main" id="{9BAD4326-0C7A-6AA0-2B71-EAE283B05441}"/>
                </a:ext>
              </a:extLst>
            </p:cNvPr>
            <p:cNvSpPr/>
            <p:nvPr/>
          </p:nvSpPr>
          <p:spPr>
            <a:xfrm>
              <a:off x="9101215" y="4566513"/>
              <a:ext cx="577838" cy="130318"/>
            </a:xfrm>
            <a:custGeom>
              <a:avLst/>
              <a:gdLst>
                <a:gd name="csX0" fmla="*/ 551 w 577838"/>
                <a:gd name="csY0" fmla="*/ 49147 h 130318"/>
                <a:gd name="csX1" fmla="*/ 220757 w 577838"/>
                <a:gd name="csY1" fmla="*/ 373 h 130318"/>
                <a:gd name="csX2" fmla="*/ 423885 w 577838"/>
                <a:gd name="csY2" fmla="*/ 40596 h 130318"/>
                <a:gd name="csX3" fmla="*/ 577838 w 577838"/>
                <a:gd name="csY3" fmla="*/ 31849 h 130318"/>
                <a:gd name="csX4" fmla="*/ 506362 w 577838"/>
                <a:gd name="csY4" fmla="*/ 93918 h 130318"/>
                <a:gd name="csX5" fmla="*/ 115225 w 577838"/>
                <a:gd name="csY5" fmla="*/ 130318 h 130318"/>
                <a:gd name="csX6" fmla="*/ 9893 w 577838"/>
                <a:gd name="csY6" fmla="*/ 87472 h 130318"/>
                <a:gd name="csX7" fmla="*/ 551 w 577838"/>
                <a:gd name="csY7" fmla="*/ 49147 h 13031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577838" h="130318">
                  <a:moveTo>
                    <a:pt x="551" y="49147"/>
                  </a:moveTo>
                  <a:cubicBezTo>
                    <a:pt x="90110" y="47555"/>
                    <a:pt x="133207" y="5301"/>
                    <a:pt x="220757" y="373"/>
                  </a:cubicBezTo>
                  <a:cubicBezTo>
                    <a:pt x="297055" y="-3928"/>
                    <a:pt x="355472" y="30201"/>
                    <a:pt x="423885" y="40596"/>
                  </a:cubicBezTo>
                  <a:cubicBezTo>
                    <a:pt x="456835" y="45600"/>
                    <a:pt x="533837" y="33060"/>
                    <a:pt x="577838" y="31849"/>
                  </a:cubicBezTo>
                  <a:cubicBezTo>
                    <a:pt x="569802" y="51850"/>
                    <a:pt x="526303" y="84588"/>
                    <a:pt x="506362" y="93918"/>
                  </a:cubicBezTo>
                  <a:cubicBezTo>
                    <a:pt x="385510" y="150425"/>
                    <a:pt x="245419" y="117260"/>
                    <a:pt x="115225" y="130318"/>
                  </a:cubicBezTo>
                  <a:cubicBezTo>
                    <a:pt x="84534" y="122852"/>
                    <a:pt x="32848" y="110694"/>
                    <a:pt x="9893" y="87472"/>
                  </a:cubicBezTo>
                  <a:cubicBezTo>
                    <a:pt x="-2965" y="74464"/>
                    <a:pt x="300" y="66119"/>
                    <a:pt x="551" y="49147"/>
                  </a:cubicBezTo>
                  <a:close/>
                </a:path>
              </a:pathLst>
            </a:custGeom>
            <a:solidFill>
              <a:srgbClr val="554A2A"/>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68" name="Freeform: Shape 167">
              <a:extLst>
                <a:ext uri="{FF2B5EF4-FFF2-40B4-BE49-F238E27FC236}">
                  <a16:creationId xmlns:a16="http://schemas.microsoft.com/office/drawing/2014/main" id="{69D76989-BAEE-6232-4760-20C04626A67E}"/>
                </a:ext>
              </a:extLst>
            </p:cNvPr>
            <p:cNvSpPr/>
            <p:nvPr/>
          </p:nvSpPr>
          <p:spPr>
            <a:xfrm>
              <a:off x="9824857" y="4446797"/>
              <a:ext cx="685695" cy="245229"/>
            </a:xfrm>
            <a:custGeom>
              <a:avLst/>
              <a:gdLst>
                <a:gd name="csX0" fmla="*/ 10209 w 685695"/>
                <a:gd name="csY0" fmla="*/ 15973 h 245229"/>
                <a:gd name="csX1" fmla="*/ 375981 w 685695"/>
                <a:gd name="csY1" fmla="*/ 91692 h 245229"/>
                <a:gd name="csX2" fmla="*/ 496481 w 685695"/>
                <a:gd name="csY2" fmla="*/ 141638 h 245229"/>
                <a:gd name="csX3" fmla="*/ 683687 w 685695"/>
                <a:gd name="csY3" fmla="*/ 164428 h 245229"/>
                <a:gd name="csX4" fmla="*/ 685695 w 685695"/>
                <a:gd name="csY4" fmla="*/ 171517 h 245229"/>
                <a:gd name="csX5" fmla="*/ 683134 w 685695"/>
                <a:gd name="csY5" fmla="*/ 174315 h 245229"/>
                <a:gd name="csX6" fmla="*/ 466444 w 685695"/>
                <a:gd name="csY6" fmla="*/ 243378 h 245229"/>
                <a:gd name="csX7" fmla="*/ 18799 w 685695"/>
                <a:gd name="csY7" fmla="*/ 145230 h 245229"/>
                <a:gd name="csX8" fmla="*/ 716 w 685695"/>
                <a:gd name="csY8" fmla="*/ 133554 h 245229"/>
                <a:gd name="csX9" fmla="*/ 10209 w 685695"/>
                <a:gd name="csY9" fmla="*/ 15973 h 24522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685695" h="245229">
                  <a:moveTo>
                    <a:pt x="10209" y="15973"/>
                  </a:moveTo>
                  <a:cubicBezTo>
                    <a:pt x="211831" y="-46728"/>
                    <a:pt x="239306" y="95672"/>
                    <a:pt x="375981" y="91692"/>
                  </a:cubicBezTo>
                  <a:cubicBezTo>
                    <a:pt x="420534" y="104861"/>
                    <a:pt x="458156" y="114115"/>
                    <a:pt x="496481" y="141638"/>
                  </a:cubicBezTo>
                  <a:cubicBezTo>
                    <a:pt x="544149" y="142105"/>
                    <a:pt x="645160" y="138367"/>
                    <a:pt x="683687" y="164428"/>
                  </a:cubicBezTo>
                  <a:lnTo>
                    <a:pt x="685695" y="171517"/>
                  </a:lnTo>
                  <a:lnTo>
                    <a:pt x="683134" y="174315"/>
                  </a:lnTo>
                  <a:cubicBezTo>
                    <a:pt x="636571" y="205153"/>
                    <a:pt x="522852" y="234580"/>
                    <a:pt x="466444" y="243378"/>
                  </a:cubicBezTo>
                  <a:cubicBezTo>
                    <a:pt x="325048" y="252441"/>
                    <a:pt x="136085" y="229566"/>
                    <a:pt x="18799" y="145230"/>
                  </a:cubicBezTo>
                  <a:lnTo>
                    <a:pt x="716" y="133554"/>
                  </a:lnTo>
                  <a:cubicBezTo>
                    <a:pt x="-2699" y="110488"/>
                    <a:pt x="7045" y="43481"/>
                    <a:pt x="10209" y="15973"/>
                  </a:cubicBezTo>
                  <a:close/>
                </a:path>
              </a:pathLst>
            </a:custGeom>
            <a:solidFill>
              <a:srgbClr val="7C643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69" name="Freeform: Shape 168">
              <a:extLst>
                <a:ext uri="{FF2B5EF4-FFF2-40B4-BE49-F238E27FC236}">
                  <a16:creationId xmlns:a16="http://schemas.microsoft.com/office/drawing/2014/main" id="{1953D494-F144-5948-9454-E84122CBAFA6}"/>
                </a:ext>
              </a:extLst>
            </p:cNvPr>
            <p:cNvSpPr/>
            <p:nvPr/>
          </p:nvSpPr>
          <p:spPr>
            <a:xfrm>
              <a:off x="9843656" y="4581491"/>
              <a:ext cx="664335" cy="110535"/>
            </a:xfrm>
            <a:custGeom>
              <a:avLst/>
              <a:gdLst>
                <a:gd name="csX0" fmla="*/ 0 w 664335"/>
                <a:gd name="csY0" fmla="*/ 10536 h 110535"/>
                <a:gd name="csX1" fmla="*/ 333624 w 664335"/>
                <a:gd name="csY1" fmla="*/ 35331 h 110535"/>
                <a:gd name="csX2" fmla="*/ 511638 w 664335"/>
                <a:gd name="csY2" fmla="*/ 50539 h 110535"/>
                <a:gd name="csX3" fmla="*/ 664335 w 664335"/>
                <a:gd name="csY3" fmla="*/ 39621 h 110535"/>
                <a:gd name="csX4" fmla="*/ 447645 w 664335"/>
                <a:gd name="csY4" fmla="*/ 108684 h 110535"/>
                <a:gd name="csX5" fmla="*/ 0 w 664335"/>
                <a:gd name="csY5" fmla="*/ 10536 h 110535"/>
              </a:gdLst>
              <a:ahLst/>
              <a:cxnLst>
                <a:cxn ang="0">
                  <a:pos x="csX0" y="csY0"/>
                </a:cxn>
                <a:cxn ang="0">
                  <a:pos x="csX1" y="csY1"/>
                </a:cxn>
                <a:cxn ang="0">
                  <a:pos x="csX2" y="csY2"/>
                </a:cxn>
                <a:cxn ang="0">
                  <a:pos x="csX3" y="csY3"/>
                </a:cxn>
                <a:cxn ang="0">
                  <a:pos x="csX4" y="csY4"/>
                </a:cxn>
                <a:cxn ang="0">
                  <a:pos x="csX5" y="csY5"/>
                </a:cxn>
              </a:cxnLst>
              <a:rect l="l" t="t" r="r" b="b"/>
              <a:pathLst>
                <a:path w="664335" h="110535">
                  <a:moveTo>
                    <a:pt x="0" y="10536"/>
                  </a:moveTo>
                  <a:cubicBezTo>
                    <a:pt x="160684" y="-11349"/>
                    <a:pt x="176305" y="2764"/>
                    <a:pt x="333624" y="35331"/>
                  </a:cubicBezTo>
                  <a:cubicBezTo>
                    <a:pt x="374009" y="43691"/>
                    <a:pt x="464371" y="43937"/>
                    <a:pt x="511638" y="50539"/>
                  </a:cubicBezTo>
                  <a:cubicBezTo>
                    <a:pt x="549259" y="55799"/>
                    <a:pt x="621288" y="23795"/>
                    <a:pt x="664335" y="39621"/>
                  </a:cubicBezTo>
                  <a:cubicBezTo>
                    <a:pt x="617773" y="70460"/>
                    <a:pt x="504053" y="99886"/>
                    <a:pt x="447645" y="108684"/>
                  </a:cubicBezTo>
                  <a:cubicBezTo>
                    <a:pt x="306249" y="117747"/>
                    <a:pt x="117286" y="94872"/>
                    <a:pt x="0" y="10536"/>
                  </a:cubicBezTo>
                  <a:close/>
                </a:path>
              </a:pathLst>
            </a:custGeom>
            <a:solidFill>
              <a:srgbClr val="554A2A"/>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70" name="Freeform: Shape 169">
              <a:extLst>
                <a:ext uri="{FF2B5EF4-FFF2-40B4-BE49-F238E27FC236}">
                  <a16:creationId xmlns:a16="http://schemas.microsoft.com/office/drawing/2014/main" id="{D06DFE0B-DE7F-0468-EFAF-D4CA493615B9}"/>
                </a:ext>
              </a:extLst>
            </p:cNvPr>
            <p:cNvSpPr/>
            <p:nvPr/>
          </p:nvSpPr>
          <p:spPr>
            <a:xfrm>
              <a:off x="10200838" y="4538489"/>
              <a:ext cx="518669" cy="368654"/>
            </a:xfrm>
            <a:custGeom>
              <a:avLst/>
              <a:gdLst>
                <a:gd name="csX0" fmla="*/ 0 w 518669"/>
                <a:gd name="csY0" fmla="*/ 0 h 368654"/>
                <a:gd name="csX1" fmla="*/ 518670 w 518669"/>
                <a:gd name="csY1" fmla="*/ 23649 h 368654"/>
                <a:gd name="csX2" fmla="*/ 441316 w 518669"/>
                <a:gd name="csY2" fmla="*/ 31004 h 368654"/>
                <a:gd name="csX3" fmla="*/ 396914 w 518669"/>
                <a:gd name="csY3" fmla="*/ 153896 h 368654"/>
                <a:gd name="csX4" fmla="*/ 378830 w 518669"/>
                <a:gd name="csY4" fmla="*/ 185915 h 368654"/>
                <a:gd name="csX5" fmla="*/ 379685 w 518669"/>
                <a:gd name="csY5" fmla="*/ 226681 h 368654"/>
                <a:gd name="csX6" fmla="*/ 317952 w 518669"/>
                <a:gd name="csY6" fmla="*/ 249259 h 368654"/>
                <a:gd name="csX7" fmla="*/ 257527 w 518669"/>
                <a:gd name="csY7" fmla="*/ 291995 h 368654"/>
                <a:gd name="csX8" fmla="*/ 252152 w 518669"/>
                <a:gd name="csY8" fmla="*/ 301968 h 368654"/>
                <a:gd name="csX9" fmla="*/ 336236 w 518669"/>
                <a:gd name="csY9" fmla="*/ 368654 h 368654"/>
                <a:gd name="csX10" fmla="*/ 254362 w 518669"/>
                <a:gd name="csY10" fmla="*/ 328847 h 368654"/>
                <a:gd name="csX11" fmla="*/ 248284 w 518669"/>
                <a:gd name="csY11" fmla="*/ 332505 h 368654"/>
                <a:gd name="csX12" fmla="*/ 71075 w 518669"/>
                <a:gd name="csY12" fmla="*/ 217306 h 368654"/>
                <a:gd name="csX13" fmla="*/ 253006 w 518669"/>
                <a:gd name="csY13" fmla="*/ 321939 h 368654"/>
                <a:gd name="csX14" fmla="*/ 190119 w 518669"/>
                <a:gd name="csY14" fmla="*/ 225621 h 368654"/>
                <a:gd name="csX15" fmla="*/ 92673 w 518669"/>
                <a:gd name="csY15" fmla="*/ 190145 h 368654"/>
                <a:gd name="csX16" fmla="*/ 90463 w 518669"/>
                <a:gd name="csY16" fmla="*/ 151685 h 368654"/>
                <a:gd name="csX17" fmla="*/ 307153 w 518669"/>
                <a:gd name="csY17" fmla="*/ 82623 h 368654"/>
                <a:gd name="csX18" fmla="*/ 309715 w 518669"/>
                <a:gd name="csY18" fmla="*/ 79824 h 368654"/>
                <a:gd name="csX19" fmla="*/ 307706 w 518669"/>
                <a:gd name="csY19" fmla="*/ 72735 h 368654"/>
                <a:gd name="csX20" fmla="*/ 120501 w 518669"/>
                <a:gd name="csY20" fmla="*/ 49946 h 368654"/>
                <a:gd name="csX21" fmla="*/ 0 w 518669"/>
                <a:gd name="csY21" fmla="*/ 0 h 36865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18669" h="368654">
                  <a:moveTo>
                    <a:pt x="0" y="0"/>
                  </a:moveTo>
                  <a:cubicBezTo>
                    <a:pt x="145314" y="794"/>
                    <a:pt x="376621" y="11465"/>
                    <a:pt x="518670" y="23649"/>
                  </a:cubicBezTo>
                  <a:cubicBezTo>
                    <a:pt x="501742" y="24583"/>
                    <a:pt x="454577" y="25613"/>
                    <a:pt x="441316" y="31004"/>
                  </a:cubicBezTo>
                  <a:cubicBezTo>
                    <a:pt x="430969" y="85069"/>
                    <a:pt x="430366" y="108527"/>
                    <a:pt x="396914" y="153896"/>
                  </a:cubicBezTo>
                  <a:cubicBezTo>
                    <a:pt x="393447" y="158593"/>
                    <a:pt x="378228" y="183036"/>
                    <a:pt x="378830" y="185915"/>
                  </a:cubicBezTo>
                  <a:cubicBezTo>
                    <a:pt x="384256" y="211834"/>
                    <a:pt x="392292" y="205283"/>
                    <a:pt x="379685" y="226681"/>
                  </a:cubicBezTo>
                  <a:cubicBezTo>
                    <a:pt x="355624" y="242708"/>
                    <a:pt x="336588" y="237171"/>
                    <a:pt x="317952" y="249259"/>
                  </a:cubicBezTo>
                  <a:cubicBezTo>
                    <a:pt x="291180" y="266628"/>
                    <a:pt x="288769" y="275340"/>
                    <a:pt x="257527" y="291995"/>
                  </a:cubicBezTo>
                  <a:lnTo>
                    <a:pt x="252152" y="301968"/>
                  </a:lnTo>
                  <a:cubicBezTo>
                    <a:pt x="265463" y="341730"/>
                    <a:pt x="317099" y="333786"/>
                    <a:pt x="336236" y="368654"/>
                  </a:cubicBezTo>
                  <a:cubicBezTo>
                    <a:pt x="312026" y="359827"/>
                    <a:pt x="275910" y="342207"/>
                    <a:pt x="254362" y="328847"/>
                  </a:cubicBezTo>
                  <a:lnTo>
                    <a:pt x="248284" y="332505"/>
                  </a:lnTo>
                  <a:cubicBezTo>
                    <a:pt x="191274" y="329862"/>
                    <a:pt x="69719" y="284258"/>
                    <a:pt x="71075" y="217306"/>
                  </a:cubicBezTo>
                  <a:cubicBezTo>
                    <a:pt x="122710" y="185694"/>
                    <a:pt x="220809" y="288860"/>
                    <a:pt x="253006" y="321939"/>
                  </a:cubicBezTo>
                  <a:cubicBezTo>
                    <a:pt x="231558" y="277264"/>
                    <a:pt x="220508" y="264196"/>
                    <a:pt x="190119" y="225621"/>
                  </a:cubicBezTo>
                  <a:cubicBezTo>
                    <a:pt x="153200" y="212387"/>
                    <a:pt x="134062" y="201128"/>
                    <a:pt x="92673" y="190145"/>
                  </a:cubicBezTo>
                  <a:cubicBezTo>
                    <a:pt x="86696" y="173972"/>
                    <a:pt x="85691" y="167567"/>
                    <a:pt x="90463" y="151685"/>
                  </a:cubicBezTo>
                  <a:cubicBezTo>
                    <a:pt x="146871" y="142888"/>
                    <a:pt x="260591" y="113461"/>
                    <a:pt x="307153" y="82623"/>
                  </a:cubicBezTo>
                  <a:lnTo>
                    <a:pt x="309715" y="79824"/>
                  </a:lnTo>
                  <a:lnTo>
                    <a:pt x="307706" y="72735"/>
                  </a:lnTo>
                  <a:cubicBezTo>
                    <a:pt x="269180" y="46675"/>
                    <a:pt x="168168" y="50413"/>
                    <a:pt x="120501" y="49946"/>
                  </a:cubicBezTo>
                  <a:cubicBezTo>
                    <a:pt x="82175" y="22423"/>
                    <a:pt x="44554" y="13169"/>
                    <a:pt x="0" y="0"/>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71" name="Freeform: Shape 170">
              <a:extLst>
                <a:ext uri="{FF2B5EF4-FFF2-40B4-BE49-F238E27FC236}">
                  <a16:creationId xmlns:a16="http://schemas.microsoft.com/office/drawing/2014/main" id="{0A3C54B0-6F68-2B78-7B2D-D260C0557D0A}"/>
                </a:ext>
              </a:extLst>
            </p:cNvPr>
            <p:cNvSpPr/>
            <p:nvPr/>
          </p:nvSpPr>
          <p:spPr>
            <a:xfrm>
              <a:off x="10516933" y="4664534"/>
              <a:ext cx="39186" cy="39212"/>
            </a:xfrm>
            <a:custGeom>
              <a:avLst/>
              <a:gdLst>
                <a:gd name="csX0" fmla="*/ 22401 w 39186"/>
                <a:gd name="csY0" fmla="*/ 203 h 39212"/>
                <a:gd name="csX1" fmla="*/ 39077 w 39186"/>
                <a:gd name="csY1" fmla="*/ 21645 h 39212"/>
                <a:gd name="csX2" fmla="*/ 18332 w 39186"/>
                <a:gd name="csY2" fmla="*/ 39170 h 39212"/>
                <a:gd name="csX3" fmla="*/ 1807 w 39186"/>
                <a:gd name="csY3" fmla="*/ 27825 h 39212"/>
                <a:gd name="csX4" fmla="*/ 3866 w 39186"/>
                <a:gd name="csY4" fmla="*/ 7885 h 39212"/>
                <a:gd name="csX5" fmla="*/ 22401 w 39186"/>
                <a:gd name="csY5" fmla="*/ 203 h 39212"/>
              </a:gdLst>
              <a:ahLst/>
              <a:cxnLst>
                <a:cxn ang="0">
                  <a:pos x="csX0" y="csY0"/>
                </a:cxn>
                <a:cxn ang="0">
                  <a:pos x="csX1" y="csY1"/>
                </a:cxn>
                <a:cxn ang="0">
                  <a:pos x="csX2" y="csY2"/>
                </a:cxn>
                <a:cxn ang="0">
                  <a:pos x="csX3" y="csY3"/>
                </a:cxn>
                <a:cxn ang="0">
                  <a:pos x="csX4" y="csY4"/>
                </a:cxn>
                <a:cxn ang="0">
                  <a:pos x="csX5" y="csY5"/>
                </a:cxn>
              </a:cxnLst>
              <a:rect l="l" t="t" r="r" b="b"/>
              <a:pathLst>
                <a:path w="39186" h="39212">
                  <a:moveTo>
                    <a:pt x="22401" y="203"/>
                  </a:moveTo>
                  <a:cubicBezTo>
                    <a:pt x="32798" y="1705"/>
                    <a:pt x="40182" y="11175"/>
                    <a:pt x="39077" y="21645"/>
                  </a:cubicBezTo>
                  <a:cubicBezTo>
                    <a:pt x="37972" y="32121"/>
                    <a:pt x="28830" y="39858"/>
                    <a:pt x="18332" y="39170"/>
                  </a:cubicBezTo>
                  <a:cubicBezTo>
                    <a:pt x="11150" y="38708"/>
                    <a:pt x="4821" y="34352"/>
                    <a:pt x="1807" y="27825"/>
                  </a:cubicBezTo>
                  <a:cubicBezTo>
                    <a:pt x="-1207" y="21299"/>
                    <a:pt x="-403" y="13647"/>
                    <a:pt x="3866" y="7885"/>
                  </a:cubicBezTo>
                  <a:cubicBezTo>
                    <a:pt x="8186" y="2122"/>
                    <a:pt x="15268" y="-827"/>
                    <a:pt x="22401" y="203"/>
                  </a:cubicBez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72" name="Freeform: Shape 171">
              <a:extLst>
                <a:ext uri="{FF2B5EF4-FFF2-40B4-BE49-F238E27FC236}">
                  <a16:creationId xmlns:a16="http://schemas.microsoft.com/office/drawing/2014/main" id="{48691A2A-065C-6504-D9AD-3E273AC5FA73}"/>
                </a:ext>
              </a:extLst>
            </p:cNvPr>
            <p:cNvSpPr/>
            <p:nvPr/>
          </p:nvSpPr>
          <p:spPr>
            <a:xfrm>
              <a:off x="9843756" y="4638812"/>
              <a:ext cx="646655" cy="330806"/>
            </a:xfrm>
            <a:custGeom>
              <a:avLst/>
              <a:gdLst>
                <a:gd name="csX0" fmla="*/ 0 w 646655"/>
                <a:gd name="csY0" fmla="*/ 0 h 330806"/>
                <a:gd name="csX1" fmla="*/ 449755 w 646655"/>
                <a:gd name="csY1" fmla="*/ 89822 h 330806"/>
                <a:gd name="csX2" fmla="*/ 547200 w 646655"/>
                <a:gd name="csY2" fmla="*/ 125298 h 330806"/>
                <a:gd name="csX3" fmla="*/ 610088 w 646655"/>
                <a:gd name="csY3" fmla="*/ 221616 h 330806"/>
                <a:gd name="csX4" fmla="*/ 428157 w 646655"/>
                <a:gd name="csY4" fmla="*/ 116983 h 330806"/>
                <a:gd name="csX5" fmla="*/ 605366 w 646655"/>
                <a:gd name="csY5" fmla="*/ 232182 h 330806"/>
                <a:gd name="csX6" fmla="*/ 614709 w 646655"/>
                <a:gd name="csY6" fmla="*/ 253626 h 330806"/>
                <a:gd name="csX7" fmla="*/ 639271 w 646655"/>
                <a:gd name="csY7" fmla="*/ 262955 h 330806"/>
                <a:gd name="csX8" fmla="*/ 461911 w 646655"/>
                <a:gd name="csY8" fmla="*/ 213482 h 330806"/>
                <a:gd name="csX9" fmla="*/ 419367 w 646655"/>
                <a:gd name="csY9" fmla="*/ 242593 h 330806"/>
                <a:gd name="csX10" fmla="*/ 510784 w 646655"/>
                <a:gd name="csY10" fmla="*/ 295150 h 330806"/>
                <a:gd name="csX11" fmla="*/ 573922 w 646655"/>
                <a:gd name="csY11" fmla="*/ 317136 h 330806"/>
                <a:gd name="csX12" fmla="*/ 646655 w 646655"/>
                <a:gd name="csY12" fmla="*/ 327551 h 330806"/>
                <a:gd name="csX13" fmla="*/ 485518 w 646655"/>
                <a:gd name="csY13" fmla="*/ 315674 h 330806"/>
                <a:gd name="csX14" fmla="*/ 473413 w 646655"/>
                <a:gd name="csY14" fmla="*/ 294070 h 330806"/>
                <a:gd name="csX15" fmla="*/ 346282 w 646655"/>
                <a:gd name="csY15" fmla="*/ 219808 h 330806"/>
                <a:gd name="csX16" fmla="*/ 299167 w 646655"/>
                <a:gd name="csY16" fmla="*/ 207644 h 330806"/>
                <a:gd name="csX17" fmla="*/ 251298 w 646655"/>
                <a:gd name="csY17" fmla="*/ 185161 h 330806"/>
                <a:gd name="csX18" fmla="*/ 95788 w 646655"/>
                <a:gd name="csY18" fmla="*/ 109346 h 330806"/>
                <a:gd name="csX19" fmla="*/ 0 w 646655"/>
                <a:gd name="csY19" fmla="*/ 0 h 33080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Lst>
              <a:rect l="l" t="t" r="r" b="b"/>
              <a:pathLst>
                <a:path w="646655" h="330806">
                  <a:moveTo>
                    <a:pt x="0" y="0"/>
                  </a:moveTo>
                  <a:cubicBezTo>
                    <a:pt x="137780" y="86315"/>
                    <a:pt x="287765" y="58275"/>
                    <a:pt x="449755" y="89822"/>
                  </a:cubicBezTo>
                  <a:cubicBezTo>
                    <a:pt x="491144" y="100805"/>
                    <a:pt x="510282" y="112064"/>
                    <a:pt x="547200" y="125298"/>
                  </a:cubicBezTo>
                  <a:cubicBezTo>
                    <a:pt x="577590" y="163874"/>
                    <a:pt x="588640" y="176942"/>
                    <a:pt x="610088" y="221616"/>
                  </a:cubicBezTo>
                  <a:cubicBezTo>
                    <a:pt x="577891" y="188537"/>
                    <a:pt x="479792" y="85371"/>
                    <a:pt x="428157" y="116983"/>
                  </a:cubicBezTo>
                  <a:cubicBezTo>
                    <a:pt x="426800" y="183935"/>
                    <a:pt x="548356" y="229540"/>
                    <a:pt x="605366" y="232182"/>
                  </a:cubicBezTo>
                  <a:cubicBezTo>
                    <a:pt x="609334" y="239809"/>
                    <a:pt x="612650" y="245200"/>
                    <a:pt x="614709" y="253626"/>
                  </a:cubicBezTo>
                  <a:lnTo>
                    <a:pt x="639271" y="262955"/>
                  </a:lnTo>
                  <a:cubicBezTo>
                    <a:pt x="582612" y="259107"/>
                    <a:pt x="507519" y="249008"/>
                    <a:pt x="461911" y="213482"/>
                  </a:cubicBezTo>
                  <a:cubicBezTo>
                    <a:pt x="449504" y="214919"/>
                    <a:pt x="430266" y="233624"/>
                    <a:pt x="419367" y="242593"/>
                  </a:cubicBezTo>
                  <a:cubicBezTo>
                    <a:pt x="450760" y="263774"/>
                    <a:pt x="475372" y="280871"/>
                    <a:pt x="510784" y="295150"/>
                  </a:cubicBezTo>
                  <a:cubicBezTo>
                    <a:pt x="536200" y="305390"/>
                    <a:pt x="552324" y="302219"/>
                    <a:pt x="573922" y="317136"/>
                  </a:cubicBezTo>
                  <a:cubicBezTo>
                    <a:pt x="603407" y="319171"/>
                    <a:pt x="617622" y="321437"/>
                    <a:pt x="646655" y="327551"/>
                  </a:cubicBezTo>
                  <a:cubicBezTo>
                    <a:pt x="580402" y="333143"/>
                    <a:pt x="551822" y="332917"/>
                    <a:pt x="485518" y="315674"/>
                  </a:cubicBezTo>
                  <a:cubicBezTo>
                    <a:pt x="485468" y="308881"/>
                    <a:pt x="478185" y="301069"/>
                    <a:pt x="473413" y="294070"/>
                  </a:cubicBezTo>
                  <a:cubicBezTo>
                    <a:pt x="451463" y="269251"/>
                    <a:pt x="378580" y="234373"/>
                    <a:pt x="346282" y="219808"/>
                  </a:cubicBezTo>
                  <a:cubicBezTo>
                    <a:pt x="328551" y="219662"/>
                    <a:pt x="315391" y="213819"/>
                    <a:pt x="299167" y="207644"/>
                  </a:cubicBezTo>
                  <a:cubicBezTo>
                    <a:pt x="284399" y="200128"/>
                    <a:pt x="266518" y="192280"/>
                    <a:pt x="251298" y="185161"/>
                  </a:cubicBezTo>
                  <a:cubicBezTo>
                    <a:pt x="199512" y="155026"/>
                    <a:pt x="157520" y="98971"/>
                    <a:pt x="95788" y="109346"/>
                  </a:cubicBezTo>
                  <a:cubicBezTo>
                    <a:pt x="72331" y="124424"/>
                    <a:pt x="9795" y="19052"/>
                    <a:pt x="0" y="0"/>
                  </a:cubicBezTo>
                  <a:close/>
                </a:path>
              </a:pathLst>
            </a:custGeom>
            <a:gradFill>
              <a:gsLst>
                <a:gs pos="0">
                  <a:srgbClr val="786430"/>
                </a:gs>
                <a:gs pos="50000">
                  <a:srgbClr val="8E7247"/>
                </a:gs>
                <a:gs pos="100000">
                  <a:srgbClr val="A4805E"/>
                </a:gs>
              </a:gsLst>
              <a:lin ang="4521715" scaled="1"/>
            </a:gra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73" name="Freeform: Shape 172">
              <a:extLst>
                <a:ext uri="{FF2B5EF4-FFF2-40B4-BE49-F238E27FC236}">
                  <a16:creationId xmlns:a16="http://schemas.microsoft.com/office/drawing/2014/main" id="{9A7C7994-D929-2A42-2B6F-96840B8DCD6E}"/>
                </a:ext>
              </a:extLst>
            </p:cNvPr>
            <p:cNvSpPr/>
            <p:nvPr/>
          </p:nvSpPr>
          <p:spPr>
            <a:xfrm>
              <a:off x="10046231" y="4741290"/>
              <a:ext cx="444179" cy="228327"/>
            </a:xfrm>
            <a:custGeom>
              <a:avLst/>
              <a:gdLst>
                <a:gd name="csX0" fmla="*/ 0 w 444179"/>
                <a:gd name="csY0" fmla="*/ 0 h 228327"/>
                <a:gd name="csX1" fmla="*/ 143255 w 444179"/>
                <a:gd name="csY1" fmla="*/ 13841 h 228327"/>
                <a:gd name="csX2" fmla="*/ 412233 w 444179"/>
                <a:gd name="csY2" fmla="*/ 151147 h 228327"/>
                <a:gd name="csX3" fmla="*/ 436795 w 444179"/>
                <a:gd name="csY3" fmla="*/ 160477 h 228327"/>
                <a:gd name="csX4" fmla="*/ 259435 w 444179"/>
                <a:gd name="csY4" fmla="*/ 111004 h 228327"/>
                <a:gd name="csX5" fmla="*/ 216891 w 444179"/>
                <a:gd name="csY5" fmla="*/ 140114 h 228327"/>
                <a:gd name="csX6" fmla="*/ 308309 w 444179"/>
                <a:gd name="csY6" fmla="*/ 192672 h 228327"/>
                <a:gd name="csX7" fmla="*/ 371447 w 444179"/>
                <a:gd name="csY7" fmla="*/ 214658 h 228327"/>
                <a:gd name="csX8" fmla="*/ 444180 w 444179"/>
                <a:gd name="csY8" fmla="*/ 225073 h 228327"/>
                <a:gd name="csX9" fmla="*/ 283043 w 444179"/>
                <a:gd name="csY9" fmla="*/ 213196 h 228327"/>
                <a:gd name="csX10" fmla="*/ 270938 w 444179"/>
                <a:gd name="csY10" fmla="*/ 191592 h 228327"/>
                <a:gd name="csX11" fmla="*/ 143807 w 444179"/>
                <a:gd name="csY11" fmla="*/ 117329 h 228327"/>
                <a:gd name="csX12" fmla="*/ 0 w 444179"/>
                <a:gd name="csY12" fmla="*/ 0 h 22832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444179" h="228327">
                  <a:moveTo>
                    <a:pt x="0" y="0"/>
                  </a:moveTo>
                  <a:cubicBezTo>
                    <a:pt x="33151" y="859"/>
                    <a:pt x="116382" y="1412"/>
                    <a:pt x="143255" y="13841"/>
                  </a:cubicBezTo>
                  <a:cubicBezTo>
                    <a:pt x="282290" y="78146"/>
                    <a:pt x="230804" y="122987"/>
                    <a:pt x="412233" y="151147"/>
                  </a:cubicBezTo>
                  <a:lnTo>
                    <a:pt x="436795" y="160477"/>
                  </a:lnTo>
                  <a:cubicBezTo>
                    <a:pt x="380137" y="156629"/>
                    <a:pt x="305044" y="146530"/>
                    <a:pt x="259435" y="111004"/>
                  </a:cubicBezTo>
                  <a:cubicBezTo>
                    <a:pt x="247029" y="112441"/>
                    <a:pt x="227791" y="131146"/>
                    <a:pt x="216891" y="140114"/>
                  </a:cubicBezTo>
                  <a:cubicBezTo>
                    <a:pt x="248285" y="161296"/>
                    <a:pt x="272897" y="178393"/>
                    <a:pt x="308309" y="192672"/>
                  </a:cubicBezTo>
                  <a:cubicBezTo>
                    <a:pt x="333724" y="202911"/>
                    <a:pt x="349849" y="199741"/>
                    <a:pt x="371447" y="214658"/>
                  </a:cubicBezTo>
                  <a:cubicBezTo>
                    <a:pt x="400932" y="216692"/>
                    <a:pt x="415147" y="218959"/>
                    <a:pt x="444180" y="225073"/>
                  </a:cubicBezTo>
                  <a:cubicBezTo>
                    <a:pt x="377927" y="230665"/>
                    <a:pt x="349346" y="230439"/>
                    <a:pt x="283043" y="213196"/>
                  </a:cubicBezTo>
                  <a:cubicBezTo>
                    <a:pt x="282993" y="206403"/>
                    <a:pt x="275710" y="198590"/>
                    <a:pt x="270938" y="191592"/>
                  </a:cubicBezTo>
                  <a:cubicBezTo>
                    <a:pt x="248987" y="166772"/>
                    <a:pt x="176104" y="131894"/>
                    <a:pt x="143807" y="117329"/>
                  </a:cubicBezTo>
                  <a:cubicBezTo>
                    <a:pt x="96742" y="65550"/>
                    <a:pt x="57462" y="40475"/>
                    <a:pt x="0" y="0"/>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74" name="Freeform: Shape 173">
              <a:extLst>
                <a:ext uri="{FF2B5EF4-FFF2-40B4-BE49-F238E27FC236}">
                  <a16:creationId xmlns:a16="http://schemas.microsoft.com/office/drawing/2014/main" id="{6666B86A-A933-214F-DCEB-385456A08D0F}"/>
                </a:ext>
              </a:extLst>
            </p:cNvPr>
            <p:cNvSpPr/>
            <p:nvPr/>
          </p:nvSpPr>
          <p:spPr>
            <a:xfrm>
              <a:off x="10317169" y="4932882"/>
              <a:ext cx="173242" cy="36735"/>
            </a:xfrm>
            <a:custGeom>
              <a:avLst/>
              <a:gdLst>
                <a:gd name="csX0" fmla="*/ 0 w 173242"/>
                <a:gd name="csY0" fmla="*/ 0 h 36735"/>
                <a:gd name="csX1" fmla="*/ 100509 w 173242"/>
                <a:gd name="csY1" fmla="*/ 23066 h 36735"/>
                <a:gd name="csX2" fmla="*/ 173242 w 173242"/>
                <a:gd name="csY2" fmla="*/ 33481 h 36735"/>
                <a:gd name="csX3" fmla="*/ 12105 w 173242"/>
                <a:gd name="csY3" fmla="*/ 21604 h 36735"/>
                <a:gd name="csX4" fmla="*/ 0 w 173242"/>
                <a:gd name="csY4" fmla="*/ 0 h 36735"/>
              </a:gdLst>
              <a:ahLst/>
              <a:cxnLst>
                <a:cxn ang="0">
                  <a:pos x="csX0" y="csY0"/>
                </a:cxn>
                <a:cxn ang="0">
                  <a:pos x="csX1" y="csY1"/>
                </a:cxn>
                <a:cxn ang="0">
                  <a:pos x="csX2" y="csY2"/>
                </a:cxn>
                <a:cxn ang="0">
                  <a:pos x="csX3" y="csY3"/>
                </a:cxn>
                <a:cxn ang="0">
                  <a:pos x="csX4" y="csY4"/>
                </a:cxn>
              </a:cxnLst>
              <a:rect l="l" t="t" r="r" b="b"/>
              <a:pathLst>
                <a:path w="173242" h="36735">
                  <a:moveTo>
                    <a:pt x="0" y="0"/>
                  </a:moveTo>
                  <a:cubicBezTo>
                    <a:pt x="34056" y="13731"/>
                    <a:pt x="63239" y="25719"/>
                    <a:pt x="100509" y="23066"/>
                  </a:cubicBezTo>
                  <a:cubicBezTo>
                    <a:pt x="129994" y="25101"/>
                    <a:pt x="144209" y="27367"/>
                    <a:pt x="173242" y="33481"/>
                  </a:cubicBezTo>
                  <a:cubicBezTo>
                    <a:pt x="106989" y="39073"/>
                    <a:pt x="78409" y="38847"/>
                    <a:pt x="12105" y="21604"/>
                  </a:cubicBezTo>
                  <a:cubicBezTo>
                    <a:pt x="12055" y="14811"/>
                    <a:pt x="4772" y="6999"/>
                    <a:pt x="0" y="0"/>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75" name="Freeform: Shape 174">
              <a:extLst>
                <a:ext uri="{FF2B5EF4-FFF2-40B4-BE49-F238E27FC236}">
                  <a16:creationId xmlns:a16="http://schemas.microsoft.com/office/drawing/2014/main" id="{9DD35639-A5D5-B3F6-88AA-10CE0520463D}"/>
                </a:ext>
              </a:extLst>
            </p:cNvPr>
            <p:cNvSpPr/>
            <p:nvPr/>
          </p:nvSpPr>
          <p:spPr>
            <a:xfrm>
              <a:off x="9115127" y="4657271"/>
              <a:ext cx="559506" cy="451798"/>
            </a:xfrm>
            <a:custGeom>
              <a:avLst/>
              <a:gdLst>
                <a:gd name="csX0" fmla="*/ 272897 w 559506"/>
                <a:gd name="csY0" fmla="*/ 60456 h 451798"/>
                <a:gd name="csX1" fmla="*/ 559506 w 559506"/>
                <a:gd name="csY1" fmla="*/ 0 h 451798"/>
                <a:gd name="csX2" fmla="*/ 463468 w 559506"/>
                <a:gd name="csY2" fmla="*/ 105422 h 451798"/>
                <a:gd name="csX3" fmla="*/ 210562 w 559506"/>
                <a:gd name="csY3" fmla="*/ 387399 h 451798"/>
                <a:gd name="csX4" fmla="*/ 257979 w 559506"/>
                <a:gd name="csY4" fmla="*/ 347869 h 451798"/>
                <a:gd name="csX5" fmla="*/ 110555 w 559506"/>
                <a:gd name="csY5" fmla="*/ 406325 h 451798"/>
                <a:gd name="csX6" fmla="*/ 3767 w 559506"/>
                <a:gd name="csY6" fmla="*/ 451799 h 451798"/>
                <a:gd name="csX7" fmla="*/ 0 w 559506"/>
                <a:gd name="csY7" fmla="*/ 442680 h 451798"/>
                <a:gd name="csX8" fmla="*/ 31343 w 559506"/>
                <a:gd name="csY8" fmla="*/ 422809 h 451798"/>
                <a:gd name="csX9" fmla="*/ 266166 w 559506"/>
                <a:gd name="csY9" fmla="*/ 232273 h 451798"/>
                <a:gd name="csX10" fmla="*/ 294395 w 559506"/>
                <a:gd name="csY10" fmla="*/ 125338 h 451798"/>
                <a:gd name="csX11" fmla="*/ 297409 w 559506"/>
                <a:gd name="csY11" fmla="*/ 120525 h 451798"/>
                <a:gd name="csX12" fmla="*/ 286208 w 559506"/>
                <a:gd name="csY12" fmla="*/ 117118 h 451798"/>
                <a:gd name="csX13" fmla="*/ 282792 w 559506"/>
                <a:gd name="csY13" fmla="*/ 107698 h 451798"/>
                <a:gd name="csX14" fmla="*/ 208302 w 559506"/>
                <a:gd name="csY14" fmla="*/ 124795 h 451798"/>
                <a:gd name="csX15" fmla="*/ 283495 w 559506"/>
                <a:gd name="csY15" fmla="*/ 74946 h 451798"/>
                <a:gd name="csX16" fmla="*/ 267823 w 559506"/>
                <a:gd name="csY16" fmla="*/ 67515 h 451798"/>
                <a:gd name="csX17" fmla="*/ 272897 w 559506"/>
                <a:gd name="csY17" fmla="*/ 60456 h 45179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559506" h="451798">
                  <a:moveTo>
                    <a:pt x="272897" y="60456"/>
                  </a:moveTo>
                  <a:cubicBezTo>
                    <a:pt x="393347" y="67017"/>
                    <a:pt x="452769" y="52779"/>
                    <a:pt x="559506" y="0"/>
                  </a:cubicBezTo>
                  <a:cubicBezTo>
                    <a:pt x="536049" y="32773"/>
                    <a:pt x="500235" y="90516"/>
                    <a:pt x="463468" y="105422"/>
                  </a:cubicBezTo>
                  <a:cubicBezTo>
                    <a:pt x="380187" y="200449"/>
                    <a:pt x="334127" y="348009"/>
                    <a:pt x="210562" y="387399"/>
                  </a:cubicBezTo>
                  <a:cubicBezTo>
                    <a:pt x="227339" y="366303"/>
                    <a:pt x="243261" y="367820"/>
                    <a:pt x="257979" y="347869"/>
                  </a:cubicBezTo>
                  <a:cubicBezTo>
                    <a:pt x="215082" y="364846"/>
                    <a:pt x="146821" y="412374"/>
                    <a:pt x="110555" y="406325"/>
                  </a:cubicBezTo>
                  <a:cubicBezTo>
                    <a:pt x="75596" y="417635"/>
                    <a:pt x="34407" y="431536"/>
                    <a:pt x="3767" y="451799"/>
                  </a:cubicBezTo>
                  <a:lnTo>
                    <a:pt x="0" y="442680"/>
                  </a:lnTo>
                  <a:lnTo>
                    <a:pt x="31343" y="422809"/>
                  </a:lnTo>
                  <a:cubicBezTo>
                    <a:pt x="123615" y="371322"/>
                    <a:pt x="248937" y="356279"/>
                    <a:pt x="266166" y="232273"/>
                  </a:cubicBezTo>
                  <a:cubicBezTo>
                    <a:pt x="272143" y="189115"/>
                    <a:pt x="271088" y="162954"/>
                    <a:pt x="294395" y="125338"/>
                  </a:cubicBezTo>
                  <a:lnTo>
                    <a:pt x="297409" y="120525"/>
                  </a:lnTo>
                  <a:lnTo>
                    <a:pt x="286208" y="117118"/>
                  </a:lnTo>
                  <a:lnTo>
                    <a:pt x="282792" y="107698"/>
                  </a:lnTo>
                  <a:cubicBezTo>
                    <a:pt x="262600" y="97253"/>
                    <a:pt x="240449" y="122509"/>
                    <a:pt x="208302" y="124795"/>
                  </a:cubicBezTo>
                  <a:cubicBezTo>
                    <a:pt x="229750" y="107698"/>
                    <a:pt x="276061" y="99428"/>
                    <a:pt x="283495" y="74946"/>
                  </a:cubicBezTo>
                  <a:lnTo>
                    <a:pt x="267823" y="67515"/>
                  </a:lnTo>
                  <a:lnTo>
                    <a:pt x="272897" y="60456"/>
                  </a:lnTo>
                  <a:close/>
                </a:path>
              </a:pathLst>
            </a:custGeom>
            <a:gradFill>
              <a:gsLst>
                <a:gs pos="0">
                  <a:srgbClr val="82653A"/>
                </a:gs>
                <a:gs pos="50000">
                  <a:srgbClr val="997D50"/>
                </a:gs>
                <a:gs pos="100000">
                  <a:srgbClr val="B19667"/>
                </a:gs>
              </a:gsLst>
              <a:lin ang="6920603" scaled="1"/>
            </a:gra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76" name="Freeform: Shape 175">
              <a:extLst>
                <a:ext uri="{FF2B5EF4-FFF2-40B4-BE49-F238E27FC236}">
                  <a16:creationId xmlns:a16="http://schemas.microsoft.com/office/drawing/2014/main" id="{B040475B-ADCA-A6C9-1F15-BEE78DF0D596}"/>
                </a:ext>
              </a:extLst>
            </p:cNvPr>
            <p:cNvSpPr/>
            <p:nvPr/>
          </p:nvSpPr>
          <p:spPr>
            <a:xfrm>
              <a:off x="9225682" y="4762693"/>
              <a:ext cx="352912" cy="301431"/>
            </a:xfrm>
            <a:custGeom>
              <a:avLst/>
              <a:gdLst>
                <a:gd name="csX0" fmla="*/ 0 w 352912"/>
                <a:gd name="csY0" fmla="*/ 300903 h 301431"/>
                <a:gd name="csX1" fmla="*/ 140441 w 352912"/>
                <a:gd name="csY1" fmla="*/ 230871 h 301431"/>
                <a:gd name="csX2" fmla="*/ 352912 w 352912"/>
                <a:gd name="csY2" fmla="*/ 0 h 301431"/>
                <a:gd name="csX3" fmla="*/ 100007 w 352912"/>
                <a:gd name="csY3" fmla="*/ 281977 h 301431"/>
                <a:gd name="csX4" fmla="*/ 147423 w 352912"/>
                <a:gd name="csY4" fmla="*/ 242447 h 301431"/>
                <a:gd name="csX5" fmla="*/ 0 w 352912"/>
                <a:gd name="csY5" fmla="*/ 300903 h 301431"/>
              </a:gdLst>
              <a:ahLst/>
              <a:cxnLst>
                <a:cxn ang="0">
                  <a:pos x="csX0" y="csY0"/>
                </a:cxn>
                <a:cxn ang="0">
                  <a:pos x="csX1" y="csY1"/>
                </a:cxn>
                <a:cxn ang="0">
                  <a:pos x="csX2" y="csY2"/>
                </a:cxn>
                <a:cxn ang="0">
                  <a:pos x="csX3" y="csY3"/>
                </a:cxn>
                <a:cxn ang="0">
                  <a:pos x="csX4" y="csY4"/>
                </a:cxn>
                <a:cxn ang="0">
                  <a:pos x="csX5" y="csY5"/>
                </a:cxn>
              </a:cxnLst>
              <a:rect l="l" t="t" r="r" b="b"/>
              <a:pathLst>
                <a:path w="352912" h="301431">
                  <a:moveTo>
                    <a:pt x="0" y="300903"/>
                  </a:moveTo>
                  <a:cubicBezTo>
                    <a:pt x="34156" y="280731"/>
                    <a:pt x="113317" y="254414"/>
                    <a:pt x="140441" y="230871"/>
                  </a:cubicBezTo>
                  <a:cubicBezTo>
                    <a:pt x="268075" y="120108"/>
                    <a:pt x="120299" y="14445"/>
                    <a:pt x="352912" y="0"/>
                  </a:cubicBezTo>
                  <a:cubicBezTo>
                    <a:pt x="269632" y="95027"/>
                    <a:pt x="223572" y="242587"/>
                    <a:pt x="100007" y="281977"/>
                  </a:cubicBezTo>
                  <a:cubicBezTo>
                    <a:pt x="116784" y="260881"/>
                    <a:pt x="132706" y="262398"/>
                    <a:pt x="147423" y="242447"/>
                  </a:cubicBezTo>
                  <a:cubicBezTo>
                    <a:pt x="104527" y="259423"/>
                    <a:pt x="36266" y="306952"/>
                    <a:pt x="0" y="300903"/>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77" name="Freeform: Shape 176">
              <a:extLst>
                <a:ext uri="{FF2B5EF4-FFF2-40B4-BE49-F238E27FC236}">
                  <a16:creationId xmlns:a16="http://schemas.microsoft.com/office/drawing/2014/main" id="{632A1043-DA0A-B7AB-8E5C-C1277001D0EA}"/>
                </a:ext>
              </a:extLst>
            </p:cNvPr>
            <p:cNvSpPr/>
            <p:nvPr/>
          </p:nvSpPr>
          <p:spPr>
            <a:xfrm>
              <a:off x="9939544" y="4746895"/>
              <a:ext cx="155510" cy="79810"/>
            </a:xfrm>
            <a:custGeom>
              <a:avLst/>
              <a:gdLst>
                <a:gd name="csX0" fmla="*/ 0 w 155510"/>
                <a:gd name="csY0" fmla="*/ 1263 h 79810"/>
                <a:gd name="csX1" fmla="*/ 155510 w 155510"/>
                <a:gd name="csY1" fmla="*/ 77078 h 79810"/>
                <a:gd name="csX2" fmla="*/ 0 w 155510"/>
                <a:gd name="csY2" fmla="*/ 1263 h 79810"/>
              </a:gdLst>
              <a:ahLst/>
              <a:cxnLst>
                <a:cxn ang="0">
                  <a:pos x="csX0" y="csY0"/>
                </a:cxn>
                <a:cxn ang="0">
                  <a:pos x="csX1" y="csY1"/>
                </a:cxn>
                <a:cxn ang="0">
                  <a:pos x="csX2" y="csY2"/>
                </a:cxn>
              </a:cxnLst>
              <a:rect l="l" t="t" r="r" b="b"/>
              <a:pathLst>
                <a:path w="155510" h="79810">
                  <a:moveTo>
                    <a:pt x="0" y="1263"/>
                  </a:moveTo>
                  <a:cubicBezTo>
                    <a:pt x="61732" y="-9111"/>
                    <a:pt x="103724" y="46943"/>
                    <a:pt x="155510" y="77078"/>
                  </a:cubicBezTo>
                  <a:cubicBezTo>
                    <a:pt x="120551" y="93778"/>
                    <a:pt x="19439" y="29630"/>
                    <a:pt x="0" y="1263"/>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78" name="Freeform: Shape 177">
              <a:extLst>
                <a:ext uri="{FF2B5EF4-FFF2-40B4-BE49-F238E27FC236}">
                  <a16:creationId xmlns:a16="http://schemas.microsoft.com/office/drawing/2014/main" id="{0A651270-AC01-FC45-5683-65BCBB9A9BD0}"/>
                </a:ext>
              </a:extLst>
            </p:cNvPr>
            <p:cNvSpPr/>
            <p:nvPr/>
          </p:nvSpPr>
          <p:spPr>
            <a:xfrm>
              <a:off x="9036317" y="4777796"/>
              <a:ext cx="376219" cy="302284"/>
            </a:xfrm>
            <a:custGeom>
              <a:avLst/>
              <a:gdLst>
                <a:gd name="csX0" fmla="*/ 194690 w 376219"/>
                <a:gd name="csY0" fmla="*/ 74212 h 302284"/>
                <a:gd name="csX1" fmla="*/ 376219 w 376219"/>
                <a:gd name="csY1" fmla="*/ 0 h 302284"/>
                <a:gd name="csX2" fmla="*/ 373205 w 376219"/>
                <a:gd name="csY2" fmla="*/ 4813 h 302284"/>
                <a:gd name="csX3" fmla="*/ 344976 w 376219"/>
                <a:gd name="csY3" fmla="*/ 111748 h 302284"/>
                <a:gd name="csX4" fmla="*/ 110154 w 376219"/>
                <a:gd name="csY4" fmla="*/ 302284 h 302284"/>
                <a:gd name="csX5" fmla="*/ 327094 w 376219"/>
                <a:gd name="csY5" fmla="*/ 139999 h 302284"/>
                <a:gd name="csX6" fmla="*/ 288117 w 376219"/>
                <a:gd name="csY6" fmla="*/ 125333 h 302284"/>
                <a:gd name="csX7" fmla="*/ 285655 w 376219"/>
                <a:gd name="csY7" fmla="*/ 147655 h 302284"/>
                <a:gd name="csX8" fmla="*/ 171383 w 376219"/>
                <a:gd name="csY8" fmla="*/ 159583 h 302284"/>
                <a:gd name="csX9" fmla="*/ 50380 w 376219"/>
                <a:gd name="csY9" fmla="*/ 257414 h 302284"/>
                <a:gd name="csX10" fmla="*/ 102067 w 376219"/>
                <a:gd name="csY10" fmla="*/ 185422 h 302284"/>
                <a:gd name="csX11" fmla="*/ 58568 w 376219"/>
                <a:gd name="csY11" fmla="*/ 162316 h 302284"/>
                <a:gd name="csX12" fmla="*/ 5827 w 376219"/>
                <a:gd name="csY12" fmla="*/ 179459 h 302284"/>
                <a:gd name="csX13" fmla="*/ 0 w 376219"/>
                <a:gd name="csY13" fmla="*/ 174505 h 302284"/>
                <a:gd name="csX14" fmla="*/ 161739 w 376219"/>
                <a:gd name="csY14" fmla="*/ 83999 h 302284"/>
                <a:gd name="csX15" fmla="*/ 162443 w 376219"/>
                <a:gd name="csY15" fmla="*/ 77854 h 302284"/>
                <a:gd name="csX16" fmla="*/ 171634 w 376219"/>
                <a:gd name="csY16" fmla="*/ 71825 h 302284"/>
                <a:gd name="csX17" fmla="*/ 194690 w 376219"/>
                <a:gd name="csY17" fmla="*/ 74212 h 3022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376219" h="302284">
                  <a:moveTo>
                    <a:pt x="194690" y="74212"/>
                  </a:moveTo>
                  <a:cubicBezTo>
                    <a:pt x="223823" y="49950"/>
                    <a:pt x="338647" y="6959"/>
                    <a:pt x="376219" y="0"/>
                  </a:cubicBezTo>
                  <a:lnTo>
                    <a:pt x="373205" y="4813"/>
                  </a:lnTo>
                  <a:cubicBezTo>
                    <a:pt x="349899" y="42429"/>
                    <a:pt x="350953" y="68590"/>
                    <a:pt x="344976" y="111748"/>
                  </a:cubicBezTo>
                  <a:cubicBezTo>
                    <a:pt x="327747" y="235754"/>
                    <a:pt x="202425" y="250797"/>
                    <a:pt x="110154" y="302284"/>
                  </a:cubicBezTo>
                  <a:cubicBezTo>
                    <a:pt x="158173" y="237071"/>
                    <a:pt x="291231" y="253450"/>
                    <a:pt x="327094" y="139999"/>
                  </a:cubicBezTo>
                  <a:cubicBezTo>
                    <a:pt x="312478" y="135241"/>
                    <a:pt x="302231" y="131392"/>
                    <a:pt x="288117" y="125333"/>
                  </a:cubicBezTo>
                  <a:lnTo>
                    <a:pt x="285655" y="147655"/>
                  </a:lnTo>
                  <a:cubicBezTo>
                    <a:pt x="258331" y="156297"/>
                    <a:pt x="194037" y="151484"/>
                    <a:pt x="171383" y="159583"/>
                  </a:cubicBezTo>
                  <a:cubicBezTo>
                    <a:pt x="120601" y="177765"/>
                    <a:pt x="134816" y="275968"/>
                    <a:pt x="50380" y="257414"/>
                  </a:cubicBezTo>
                  <a:cubicBezTo>
                    <a:pt x="39380" y="234147"/>
                    <a:pt x="92925" y="214989"/>
                    <a:pt x="102067" y="185422"/>
                  </a:cubicBezTo>
                  <a:cubicBezTo>
                    <a:pt x="86496" y="178599"/>
                    <a:pt x="72431" y="172460"/>
                    <a:pt x="58568" y="162316"/>
                  </a:cubicBezTo>
                  <a:cubicBezTo>
                    <a:pt x="35864" y="159583"/>
                    <a:pt x="25969" y="167692"/>
                    <a:pt x="5827" y="179459"/>
                  </a:cubicBezTo>
                  <a:lnTo>
                    <a:pt x="0" y="174505"/>
                  </a:lnTo>
                  <a:cubicBezTo>
                    <a:pt x="50632" y="133663"/>
                    <a:pt x="101916" y="108437"/>
                    <a:pt x="161739" y="83999"/>
                  </a:cubicBezTo>
                  <a:lnTo>
                    <a:pt x="162443" y="77854"/>
                  </a:lnTo>
                  <a:lnTo>
                    <a:pt x="171634" y="71825"/>
                  </a:lnTo>
                  <a:cubicBezTo>
                    <a:pt x="182635" y="70826"/>
                    <a:pt x="184593" y="69595"/>
                    <a:pt x="194690" y="74212"/>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79" name="Freeform: Shape 178">
              <a:extLst>
                <a:ext uri="{FF2B5EF4-FFF2-40B4-BE49-F238E27FC236}">
                  <a16:creationId xmlns:a16="http://schemas.microsoft.com/office/drawing/2014/main" id="{75B66CF2-7886-2C00-01C7-CAC376FC8820}"/>
                </a:ext>
              </a:extLst>
            </p:cNvPr>
            <p:cNvSpPr/>
            <p:nvPr/>
          </p:nvSpPr>
          <p:spPr>
            <a:xfrm>
              <a:off x="9087702" y="4848685"/>
              <a:ext cx="143304" cy="187674"/>
            </a:xfrm>
            <a:custGeom>
              <a:avLst/>
              <a:gdLst>
                <a:gd name="csX0" fmla="*/ 110354 w 143304"/>
                <a:gd name="csY0" fmla="*/ 13110 h 187674"/>
                <a:gd name="csX1" fmla="*/ 111057 w 143304"/>
                <a:gd name="csY1" fmla="*/ 6965 h 187674"/>
                <a:gd name="csX2" fmla="*/ 120249 w 143304"/>
                <a:gd name="csY2" fmla="*/ 936 h 187674"/>
                <a:gd name="csX3" fmla="*/ 143304 w 143304"/>
                <a:gd name="csY3" fmla="*/ 3323 h 187674"/>
                <a:gd name="csX4" fmla="*/ 0 w 143304"/>
                <a:gd name="csY4" fmla="*/ 187675 h 187674"/>
                <a:gd name="csX5" fmla="*/ 110354 w 143304"/>
                <a:gd name="csY5" fmla="*/ 13110 h 187674"/>
              </a:gdLst>
              <a:ahLst/>
              <a:cxnLst>
                <a:cxn ang="0">
                  <a:pos x="csX0" y="csY0"/>
                </a:cxn>
                <a:cxn ang="0">
                  <a:pos x="csX1" y="csY1"/>
                </a:cxn>
                <a:cxn ang="0">
                  <a:pos x="csX2" y="csY2"/>
                </a:cxn>
                <a:cxn ang="0">
                  <a:pos x="csX3" y="csY3"/>
                </a:cxn>
                <a:cxn ang="0">
                  <a:pos x="csX4" y="csY4"/>
                </a:cxn>
                <a:cxn ang="0">
                  <a:pos x="csX5" y="csY5"/>
                </a:cxn>
              </a:cxnLst>
              <a:rect l="l" t="t" r="r" b="b"/>
              <a:pathLst>
                <a:path w="143304" h="187674">
                  <a:moveTo>
                    <a:pt x="110354" y="13110"/>
                  </a:moveTo>
                  <a:lnTo>
                    <a:pt x="111057" y="6965"/>
                  </a:lnTo>
                  <a:lnTo>
                    <a:pt x="120249" y="936"/>
                  </a:lnTo>
                  <a:cubicBezTo>
                    <a:pt x="131250" y="-63"/>
                    <a:pt x="133208" y="-1294"/>
                    <a:pt x="143304" y="3323"/>
                  </a:cubicBezTo>
                  <a:cubicBezTo>
                    <a:pt x="86043" y="90960"/>
                    <a:pt x="94080" y="141056"/>
                    <a:pt x="0" y="187675"/>
                  </a:cubicBezTo>
                  <a:cubicBezTo>
                    <a:pt x="69266" y="116347"/>
                    <a:pt x="71878" y="105414"/>
                    <a:pt x="110354" y="13110"/>
                  </a:cubicBezTo>
                  <a:close/>
                </a:path>
              </a:pathLst>
            </a:custGeom>
            <a:solidFill>
              <a:srgbClr val="A2896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80" name="Freeform: Shape 179">
              <a:extLst>
                <a:ext uri="{FF2B5EF4-FFF2-40B4-BE49-F238E27FC236}">
                  <a16:creationId xmlns:a16="http://schemas.microsoft.com/office/drawing/2014/main" id="{25746C08-41DB-A4DC-CFA8-60A7002E76DB}"/>
                </a:ext>
              </a:extLst>
            </p:cNvPr>
            <p:cNvSpPr/>
            <p:nvPr/>
          </p:nvSpPr>
          <p:spPr>
            <a:xfrm>
              <a:off x="9266971" y="4894621"/>
              <a:ext cx="47969" cy="28550"/>
            </a:xfrm>
            <a:custGeom>
              <a:avLst/>
              <a:gdLst>
                <a:gd name="csX0" fmla="*/ 0 w 47969"/>
                <a:gd name="csY0" fmla="*/ 112 h 28550"/>
                <a:gd name="csX1" fmla="*/ 35412 w 47969"/>
                <a:gd name="csY1" fmla="*/ 4418 h 28550"/>
                <a:gd name="csX2" fmla="*/ 47969 w 47969"/>
                <a:gd name="csY2" fmla="*/ 27876 h 28550"/>
                <a:gd name="csX3" fmla="*/ 11904 w 47969"/>
                <a:gd name="csY3" fmla="*/ 25957 h 28550"/>
                <a:gd name="csX4" fmla="*/ 0 w 47969"/>
                <a:gd name="csY4" fmla="*/ 112 h 28550"/>
              </a:gdLst>
              <a:ahLst/>
              <a:cxnLst>
                <a:cxn ang="0">
                  <a:pos x="csX0" y="csY0"/>
                </a:cxn>
                <a:cxn ang="0">
                  <a:pos x="csX1" y="csY1"/>
                </a:cxn>
                <a:cxn ang="0">
                  <a:pos x="csX2" y="csY2"/>
                </a:cxn>
                <a:cxn ang="0">
                  <a:pos x="csX3" y="csY3"/>
                </a:cxn>
                <a:cxn ang="0">
                  <a:pos x="csX4" y="csY4"/>
                </a:cxn>
              </a:cxnLst>
              <a:rect l="l" t="t" r="r" b="b"/>
              <a:pathLst>
                <a:path w="47969" h="28550">
                  <a:moveTo>
                    <a:pt x="0" y="112"/>
                  </a:moveTo>
                  <a:cubicBezTo>
                    <a:pt x="15923" y="-415"/>
                    <a:pt x="19539" y="896"/>
                    <a:pt x="35412" y="4418"/>
                  </a:cubicBezTo>
                  <a:cubicBezTo>
                    <a:pt x="48923" y="17069"/>
                    <a:pt x="45809" y="10568"/>
                    <a:pt x="47969" y="27876"/>
                  </a:cubicBezTo>
                  <a:cubicBezTo>
                    <a:pt x="31645" y="29263"/>
                    <a:pt x="28380" y="28459"/>
                    <a:pt x="11904" y="25957"/>
                  </a:cubicBezTo>
                  <a:cubicBezTo>
                    <a:pt x="-1407" y="14502"/>
                    <a:pt x="2361" y="20706"/>
                    <a:pt x="0" y="112"/>
                  </a:cubicBez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81" name="Freeform: Shape 180">
              <a:extLst>
                <a:ext uri="{FF2B5EF4-FFF2-40B4-BE49-F238E27FC236}">
                  <a16:creationId xmlns:a16="http://schemas.microsoft.com/office/drawing/2014/main" id="{A67F1383-D637-5889-93A3-CE25058BCA79}"/>
                </a:ext>
              </a:extLst>
            </p:cNvPr>
            <p:cNvSpPr/>
            <p:nvPr/>
          </p:nvSpPr>
          <p:spPr>
            <a:xfrm>
              <a:off x="8956402" y="4762449"/>
              <a:ext cx="456133" cy="216585"/>
            </a:xfrm>
            <a:custGeom>
              <a:avLst/>
              <a:gdLst>
                <a:gd name="csX0" fmla="*/ 367027 w 456133"/>
                <a:gd name="csY0" fmla="*/ 19617 h 216585"/>
                <a:gd name="csX1" fmla="*/ 441517 w 456133"/>
                <a:gd name="csY1" fmla="*/ 2520 h 216585"/>
                <a:gd name="csX2" fmla="*/ 444933 w 456133"/>
                <a:gd name="csY2" fmla="*/ 11940 h 216585"/>
                <a:gd name="csX3" fmla="*/ 456134 w 456133"/>
                <a:gd name="csY3" fmla="*/ 15347 h 216585"/>
                <a:gd name="csX4" fmla="*/ 274604 w 456133"/>
                <a:gd name="csY4" fmla="*/ 89559 h 216585"/>
                <a:gd name="csX5" fmla="*/ 251549 w 456133"/>
                <a:gd name="csY5" fmla="*/ 87172 h 216585"/>
                <a:gd name="csX6" fmla="*/ 242357 w 456133"/>
                <a:gd name="csY6" fmla="*/ 93201 h 216585"/>
                <a:gd name="csX7" fmla="*/ 241654 w 456133"/>
                <a:gd name="csY7" fmla="*/ 99346 h 216585"/>
                <a:gd name="csX8" fmla="*/ 79915 w 456133"/>
                <a:gd name="csY8" fmla="*/ 189851 h 216585"/>
                <a:gd name="csX9" fmla="*/ 0 w 456133"/>
                <a:gd name="csY9" fmla="*/ 216560 h 216585"/>
                <a:gd name="csX10" fmla="*/ 74089 w 456133"/>
                <a:gd name="csY10" fmla="*/ 169639 h 216585"/>
                <a:gd name="csX11" fmla="*/ 367027 w 456133"/>
                <a:gd name="csY11" fmla="*/ 19617 h 21658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456133" h="216585">
                  <a:moveTo>
                    <a:pt x="367027" y="19617"/>
                  </a:moveTo>
                  <a:cubicBezTo>
                    <a:pt x="399174" y="17331"/>
                    <a:pt x="421325" y="-7925"/>
                    <a:pt x="441517" y="2520"/>
                  </a:cubicBezTo>
                  <a:lnTo>
                    <a:pt x="444933" y="11940"/>
                  </a:lnTo>
                  <a:lnTo>
                    <a:pt x="456134" y="15347"/>
                  </a:lnTo>
                  <a:cubicBezTo>
                    <a:pt x="418562" y="22305"/>
                    <a:pt x="303738" y="65297"/>
                    <a:pt x="274604" y="89559"/>
                  </a:cubicBezTo>
                  <a:cubicBezTo>
                    <a:pt x="264508" y="84942"/>
                    <a:pt x="262550" y="86173"/>
                    <a:pt x="251549" y="87172"/>
                  </a:cubicBezTo>
                  <a:lnTo>
                    <a:pt x="242357" y="93201"/>
                  </a:lnTo>
                  <a:lnTo>
                    <a:pt x="241654" y="99346"/>
                  </a:lnTo>
                  <a:cubicBezTo>
                    <a:pt x="181831" y="123784"/>
                    <a:pt x="130546" y="149010"/>
                    <a:pt x="79915" y="189851"/>
                  </a:cubicBezTo>
                  <a:cubicBezTo>
                    <a:pt x="55353" y="204688"/>
                    <a:pt x="29284" y="217228"/>
                    <a:pt x="0" y="216560"/>
                  </a:cubicBezTo>
                  <a:cubicBezTo>
                    <a:pt x="16525" y="200015"/>
                    <a:pt x="54549" y="184074"/>
                    <a:pt x="74089" y="169639"/>
                  </a:cubicBezTo>
                  <a:cubicBezTo>
                    <a:pt x="133209" y="125944"/>
                    <a:pt x="297108" y="26179"/>
                    <a:pt x="367027" y="19617"/>
                  </a:cubicBezTo>
                  <a:close/>
                </a:path>
              </a:pathLst>
            </a:custGeom>
            <a:gradFill>
              <a:gsLst>
                <a:gs pos="0">
                  <a:srgbClr val="816634"/>
                </a:gs>
                <a:gs pos="50000">
                  <a:srgbClr val="A38962"/>
                </a:gs>
                <a:gs pos="100000">
                  <a:srgbClr val="C6AD91"/>
                </a:gs>
              </a:gsLst>
              <a:lin ang="4268565" scaled="1"/>
            </a:gra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82" name="Freeform: Shape 181">
              <a:extLst>
                <a:ext uri="{FF2B5EF4-FFF2-40B4-BE49-F238E27FC236}">
                  <a16:creationId xmlns:a16="http://schemas.microsoft.com/office/drawing/2014/main" id="{078D5412-29BD-6004-DB9D-7B578A11926C}"/>
                </a:ext>
              </a:extLst>
            </p:cNvPr>
            <p:cNvSpPr/>
            <p:nvPr/>
          </p:nvSpPr>
          <p:spPr>
            <a:xfrm>
              <a:off x="9091519" y="4706031"/>
              <a:ext cx="296504" cy="89211"/>
            </a:xfrm>
            <a:custGeom>
              <a:avLst/>
              <a:gdLst>
                <a:gd name="csX0" fmla="*/ 124970 w 296504"/>
                <a:gd name="csY0" fmla="*/ 8239 h 89211"/>
                <a:gd name="csX1" fmla="*/ 129491 w 296504"/>
                <a:gd name="csY1" fmla="*/ 8234 h 89211"/>
                <a:gd name="csX2" fmla="*/ 291029 w 296504"/>
                <a:gd name="csY2" fmla="*/ 4441 h 89211"/>
                <a:gd name="csX3" fmla="*/ 296504 w 296504"/>
                <a:gd name="csY3" fmla="*/ 11696 h 89211"/>
                <a:gd name="csX4" fmla="*/ 291431 w 296504"/>
                <a:gd name="csY4" fmla="*/ 18755 h 89211"/>
                <a:gd name="csX5" fmla="*/ 264408 w 296504"/>
                <a:gd name="csY5" fmla="*/ 18091 h 89211"/>
                <a:gd name="csX6" fmla="*/ 153451 w 296504"/>
                <a:gd name="csY6" fmla="*/ 24106 h 89211"/>
                <a:gd name="csX7" fmla="*/ 6128 w 296504"/>
                <a:gd name="csY7" fmla="*/ 85958 h 89211"/>
                <a:gd name="csX8" fmla="*/ 0 w 296504"/>
                <a:gd name="csY8" fmla="*/ 73875 h 89211"/>
                <a:gd name="csX9" fmla="*/ 18283 w 296504"/>
                <a:gd name="csY9" fmla="*/ 52864 h 89211"/>
                <a:gd name="csX10" fmla="*/ 62385 w 296504"/>
                <a:gd name="csY10" fmla="*/ 51005 h 89211"/>
                <a:gd name="csX11" fmla="*/ 76298 w 296504"/>
                <a:gd name="csY11" fmla="*/ 38063 h 89211"/>
                <a:gd name="csX12" fmla="*/ 124970 w 296504"/>
                <a:gd name="csY12" fmla="*/ 8239 h 8921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296504" h="89211">
                  <a:moveTo>
                    <a:pt x="124970" y="8239"/>
                  </a:moveTo>
                  <a:lnTo>
                    <a:pt x="129491" y="8234"/>
                  </a:lnTo>
                  <a:cubicBezTo>
                    <a:pt x="169072" y="7998"/>
                    <a:pt x="260188" y="-7331"/>
                    <a:pt x="291029" y="4441"/>
                  </a:cubicBezTo>
                  <a:lnTo>
                    <a:pt x="296504" y="11696"/>
                  </a:lnTo>
                  <a:lnTo>
                    <a:pt x="291431" y="18755"/>
                  </a:lnTo>
                  <a:lnTo>
                    <a:pt x="264408" y="18091"/>
                  </a:lnTo>
                  <a:cubicBezTo>
                    <a:pt x="248485" y="28522"/>
                    <a:pt x="177259" y="16032"/>
                    <a:pt x="153451" y="24106"/>
                  </a:cubicBezTo>
                  <a:cubicBezTo>
                    <a:pt x="108696" y="39264"/>
                    <a:pt x="55704" y="104377"/>
                    <a:pt x="6128" y="85958"/>
                  </a:cubicBezTo>
                  <a:lnTo>
                    <a:pt x="0" y="73875"/>
                  </a:lnTo>
                  <a:cubicBezTo>
                    <a:pt x="6429" y="61279"/>
                    <a:pt x="5726" y="56210"/>
                    <a:pt x="18283" y="52864"/>
                  </a:cubicBezTo>
                  <a:cubicBezTo>
                    <a:pt x="31946" y="49221"/>
                    <a:pt x="48220" y="52407"/>
                    <a:pt x="62385" y="51005"/>
                  </a:cubicBezTo>
                  <a:cubicBezTo>
                    <a:pt x="62987" y="50945"/>
                    <a:pt x="72431" y="40027"/>
                    <a:pt x="76298" y="38063"/>
                  </a:cubicBezTo>
                  <a:cubicBezTo>
                    <a:pt x="96139" y="21247"/>
                    <a:pt x="101363" y="19137"/>
                    <a:pt x="124970" y="8239"/>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83" name="Freeform: Shape 182">
              <a:extLst>
                <a:ext uri="{FF2B5EF4-FFF2-40B4-BE49-F238E27FC236}">
                  <a16:creationId xmlns:a16="http://schemas.microsoft.com/office/drawing/2014/main" id="{6A115860-A2E8-90CE-DC2D-623991A68D78}"/>
                </a:ext>
              </a:extLst>
            </p:cNvPr>
            <p:cNvSpPr/>
            <p:nvPr/>
          </p:nvSpPr>
          <p:spPr>
            <a:xfrm>
              <a:off x="9167818" y="4706031"/>
              <a:ext cx="220205" cy="44654"/>
            </a:xfrm>
            <a:custGeom>
              <a:avLst/>
              <a:gdLst>
                <a:gd name="csX0" fmla="*/ 48672 w 220205"/>
                <a:gd name="csY0" fmla="*/ 8239 h 44654"/>
                <a:gd name="csX1" fmla="*/ 53193 w 220205"/>
                <a:gd name="csY1" fmla="*/ 8234 h 44654"/>
                <a:gd name="csX2" fmla="*/ 214731 w 220205"/>
                <a:gd name="csY2" fmla="*/ 4441 h 44654"/>
                <a:gd name="csX3" fmla="*/ 220206 w 220205"/>
                <a:gd name="csY3" fmla="*/ 11696 h 44654"/>
                <a:gd name="csX4" fmla="*/ 215133 w 220205"/>
                <a:gd name="csY4" fmla="*/ 18755 h 44654"/>
                <a:gd name="csX5" fmla="*/ 188109 w 220205"/>
                <a:gd name="csY5" fmla="*/ 18091 h 44654"/>
                <a:gd name="csX6" fmla="*/ 8941 w 220205"/>
                <a:gd name="csY6" fmla="*/ 44655 h 44654"/>
                <a:gd name="csX7" fmla="*/ 0 w 220205"/>
                <a:gd name="csY7" fmla="*/ 38063 h 44654"/>
                <a:gd name="csX8" fmla="*/ 48672 w 220205"/>
                <a:gd name="csY8" fmla="*/ 8239 h 4465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20205" h="44654">
                  <a:moveTo>
                    <a:pt x="48672" y="8239"/>
                  </a:moveTo>
                  <a:lnTo>
                    <a:pt x="53193" y="8234"/>
                  </a:lnTo>
                  <a:cubicBezTo>
                    <a:pt x="92774" y="7998"/>
                    <a:pt x="183890" y="-7331"/>
                    <a:pt x="214731" y="4441"/>
                  </a:cubicBezTo>
                  <a:lnTo>
                    <a:pt x="220206" y="11696"/>
                  </a:lnTo>
                  <a:lnTo>
                    <a:pt x="215133" y="18755"/>
                  </a:lnTo>
                  <a:lnTo>
                    <a:pt x="188109" y="18091"/>
                  </a:lnTo>
                  <a:cubicBezTo>
                    <a:pt x="155510" y="-6783"/>
                    <a:pt x="43449" y="23161"/>
                    <a:pt x="8941" y="44655"/>
                  </a:cubicBezTo>
                  <a:lnTo>
                    <a:pt x="0" y="38063"/>
                  </a:lnTo>
                  <a:cubicBezTo>
                    <a:pt x="19840" y="21247"/>
                    <a:pt x="25064" y="19137"/>
                    <a:pt x="48672" y="8239"/>
                  </a:cubicBezTo>
                  <a:close/>
                </a:path>
              </a:pathLst>
            </a:custGeom>
            <a:solidFill>
              <a:srgbClr val="94BF69"/>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84" name="Freeform: Shape 183">
              <a:extLst>
                <a:ext uri="{FF2B5EF4-FFF2-40B4-BE49-F238E27FC236}">
                  <a16:creationId xmlns:a16="http://schemas.microsoft.com/office/drawing/2014/main" id="{216FF1DA-80B3-4C7E-613C-FD3A231EA135}"/>
                </a:ext>
              </a:extLst>
            </p:cNvPr>
            <p:cNvSpPr/>
            <p:nvPr/>
          </p:nvSpPr>
          <p:spPr>
            <a:xfrm>
              <a:off x="8948530" y="4634953"/>
              <a:ext cx="143260" cy="103739"/>
            </a:xfrm>
            <a:custGeom>
              <a:avLst/>
              <a:gdLst>
                <a:gd name="csX0" fmla="*/ 71763 w 143260"/>
                <a:gd name="csY0" fmla="*/ 0 h 103739"/>
                <a:gd name="csX1" fmla="*/ 71161 w 143260"/>
                <a:gd name="csY1" fmla="*/ 103739 h 103739"/>
                <a:gd name="csX2" fmla="*/ 71763 w 143260"/>
                <a:gd name="csY2" fmla="*/ 0 h 103739"/>
              </a:gdLst>
              <a:ahLst/>
              <a:cxnLst>
                <a:cxn ang="0">
                  <a:pos x="csX0" y="csY0"/>
                </a:cxn>
                <a:cxn ang="0">
                  <a:pos x="csX1" y="csY1"/>
                </a:cxn>
                <a:cxn ang="0">
                  <a:pos x="csX2" y="csY2"/>
                </a:cxn>
              </a:cxnLst>
              <a:rect l="l" t="t" r="r" b="b"/>
              <a:pathLst>
                <a:path w="143260" h="103739">
                  <a:moveTo>
                    <a:pt x="71763" y="0"/>
                  </a:moveTo>
                  <a:cubicBezTo>
                    <a:pt x="160770" y="3482"/>
                    <a:pt x="173428" y="88205"/>
                    <a:pt x="71161" y="103739"/>
                  </a:cubicBezTo>
                  <a:cubicBezTo>
                    <a:pt x="-13526" y="96665"/>
                    <a:pt x="-33618" y="18846"/>
                    <a:pt x="71763" y="0"/>
                  </a:cubicBezTo>
                  <a:close/>
                </a:path>
              </a:pathLst>
            </a:custGeom>
            <a:solidFill>
              <a:srgbClr val="7C643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85" name="Freeform: Shape 184">
              <a:extLst>
                <a:ext uri="{FF2B5EF4-FFF2-40B4-BE49-F238E27FC236}">
                  <a16:creationId xmlns:a16="http://schemas.microsoft.com/office/drawing/2014/main" id="{9D858140-32C3-D053-1BF9-D7B618217695}"/>
                </a:ext>
              </a:extLst>
            </p:cNvPr>
            <p:cNvSpPr/>
            <p:nvPr/>
          </p:nvSpPr>
          <p:spPr>
            <a:xfrm>
              <a:off x="8950726" y="4868959"/>
              <a:ext cx="59074" cy="47415"/>
            </a:xfrm>
            <a:custGeom>
              <a:avLst/>
              <a:gdLst>
                <a:gd name="csX0" fmla="*/ 0 w 59074"/>
                <a:gd name="csY0" fmla="*/ 0 h 47415"/>
                <a:gd name="csX1" fmla="*/ 51234 w 59074"/>
                <a:gd name="csY1" fmla="*/ 13229 h 47415"/>
                <a:gd name="csX2" fmla="*/ 57663 w 59074"/>
                <a:gd name="csY2" fmla="*/ 45012 h 47415"/>
                <a:gd name="csX3" fmla="*/ 11201 w 59074"/>
                <a:gd name="csY3" fmla="*/ 40018 h 47415"/>
                <a:gd name="csX4" fmla="*/ 0 w 59074"/>
                <a:gd name="csY4" fmla="*/ 0 h 47415"/>
              </a:gdLst>
              <a:ahLst/>
              <a:cxnLst>
                <a:cxn ang="0">
                  <a:pos x="csX0" y="csY0"/>
                </a:cxn>
                <a:cxn ang="0">
                  <a:pos x="csX1" y="csY1"/>
                </a:cxn>
                <a:cxn ang="0">
                  <a:pos x="csX2" y="csY2"/>
                </a:cxn>
                <a:cxn ang="0">
                  <a:pos x="csX3" y="csY3"/>
                </a:cxn>
                <a:cxn ang="0">
                  <a:pos x="csX4" y="csY4"/>
                </a:cxn>
              </a:cxnLst>
              <a:rect l="l" t="t" r="r" b="b"/>
              <a:pathLst>
                <a:path w="59074" h="47415">
                  <a:moveTo>
                    <a:pt x="0" y="0"/>
                  </a:moveTo>
                  <a:cubicBezTo>
                    <a:pt x="20343" y="2557"/>
                    <a:pt x="33804" y="2512"/>
                    <a:pt x="51234" y="13229"/>
                  </a:cubicBezTo>
                  <a:cubicBezTo>
                    <a:pt x="61581" y="30457"/>
                    <a:pt x="59270" y="22483"/>
                    <a:pt x="57663" y="45012"/>
                  </a:cubicBezTo>
                  <a:cubicBezTo>
                    <a:pt x="38275" y="48021"/>
                    <a:pt x="27626" y="49880"/>
                    <a:pt x="11201" y="40018"/>
                  </a:cubicBezTo>
                  <a:cubicBezTo>
                    <a:pt x="-151" y="25478"/>
                    <a:pt x="854" y="18323"/>
                    <a:pt x="0" y="0"/>
                  </a:cubicBez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86" name="Freeform: Shape 185">
              <a:extLst>
                <a:ext uri="{FF2B5EF4-FFF2-40B4-BE49-F238E27FC236}">
                  <a16:creationId xmlns:a16="http://schemas.microsoft.com/office/drawing/2014/main" id="{19560101-E249-2A26-AE73-9FED80BD96FC}"/>
                </a:ext>
              </a:extLst>
            </p:cNvPr>
            <p:cNvSpPr/>
            <p:nvPr/>
          </p:nvSpPr>
          <p:spPr>
            <a:xfrm>
              <a:off x="8563858" y="4833791"/>
              <a:ext cx="60174" cy="35785"/>
            </a:xfrm>
            <a:custGeom>
              <a:avLst/>
              <a:gdLst>
                <a:gd name="csX0" fmla="*/ 20293 w 60174"/>
                <a:gd name="csY0" fmla="*/ 482 h 35785"/>
                <a:gd name="csX1" fmla="*/ 60175 w 60174"/>
                <a:gd name="csY1" fmla="*/ 10907 h 35785"/>
                <a:gd name="csX2" fmla="*/ 37019 w 60174"/>
                <a:gd name="csY2" fmla="*/ 34586 h 35785"/>
                <a:gd name="csX3" fmla="*/ 0 w 60174"/>
                <a:gd name="csY3" fmla="*/ 30672 h 35785"/>
                <a:gd name="csX4" fmla="*/ 20293 w 60174"/>
                <a:gd name="csY4" fmla="*/ 482 h 35785"/>
              </a:gdLst>
              <a:ahLst/>
              <a:cxnLst>
                <a:cxn ang="0">
                  <a:pos x="csX0" y="csY0"/>
                </a:cxn>
                <a:cxn ang="0">
                  <a:pos x="csX1" y="csY1"/>
                </a:cxn>
                <a:cxn ang="0">
                  <a:pos x="csX2" y="csY2"/>
                </a:cxn>
                <a:cxn ang="0">
                  <a:pos x="csX3" y="csY3"/>
                </a:cxn>
                <a:cxn ang="0">
                  <a:pos x="csX4" y="csY4"/>
                </a:cxn>
              </a:cxnLst>
              <a:rect l="l" t="t" r="r" b="b"/>
              <a:pathLst>
                <a:path w="60174" h="35785">
                  <a:moveTo>
                    <a:pt x="20293" y="482"/>
                  </a:moveTo>
                  <a:cubicBezTo>
                    <a:pt x="37672" y="-267"/>
                    <a:pt x="48069" y="-1789"/>
                    <a:pt x="60175" y="10907"/>
                  </a:cubicBezTo>
                  <a:cubicBezTo>
                    <a:pt x="54549" y="26879"/>
                    <a:pt x="54549" y="22719"/>
                    <a:pt x="37019" y="34586"/>
                  </a:cubicBezTo>
                  <a:cubicBezTo>
                    <a:pt x="22101" y="35586"/>
                    <a:pt x="12658" y="38022"/>
                    <a:pt x="0" y="30672"/>
                  </a:cubicBezTo>
                  <a:cubicBezTo>
                    <a:pt x="2160" y="14906"/>
                    <a:pt x="7635" y="13866"/>
                    <a:pt x="20293" y="482"/>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87" name="Freeform: Shape 186">
              <a:extLst>
                <a:ext uri="{FF2B5EF4-FFF2-40B4-BE49-F238E27FC236}">
                  <a16:creationId xmlns:a16="http://schemas.microsoft.com/office/drawing/2014/main" id="{BB4C5FFA-1783-4737-E646-27112F7845B5}"/>
                </a:ext>
              </a:extLst>
            </p:cNvPr>
            <p:cNvSpPr/>
            <p:nvPr/>
          </p:nvSpPr>
          <p:spPr>
            <a:xfrm>
              <a:off x="8960370" y="4767362"/>
              <a:ext cx="43763" cy="33098"/>
            </a:xfrm>
            <a:custGeom>
              <a:avLst/>
              <a:gdLst>
                <a:gd name="csX0" fmla="*/ 0 w 43763"/>
                <a:gd name="csY0" fmla="*/ 1702 h 33098"/>
                <a:gd name="csX1" fmla="*/ 37271 w 43763"/>
                <a:gd name="csY1" fmla="*/ 3496 h 33098"/>
                <a:gd name="csX2" fmla="*/ 42946 w 43763"/>
                <a:gd name="csY2" fmla="*/ 30902 h 33098"/>
                <a:gd name="csX3" fmla="*/ 8891 w 43763"/>
                <a:gd name="csY3" fmla="*/ 29872 h 33098"/>
                <a:gd name="csX4" fmla="*/ 0 w 43763"/>
                <a:gd name="csY4" fmla="*/ 1702 h 33098"/>
              </a:gdLst>
              <a:ahLst/>
              <a:cxnLst>
                <a:cxn ang="0">
                  <a:pos x="csX0" y="csY0"/>
                </a:cxn>
                <a:cxn ang="0">
                  <a:pos x="csX1" y="csY1"/>
                </a:cxn>
                <a:cxn ang="0">
                  <a:pos x="csX2" y="csY2"/>
                </a:cxn>
                <a:cxn ang="0">
                  <a:pos x="csX3" y="csY3"/>
                </a:cxn>
                <a:cxn ang="0">
                  <a:pos x="csX4" y="csY4"/>
                </a:cxn>
              </a:cxnLst>
              <a:rect l="l" t="t" r="r" b="b"/>
              <a:pathLst>
                <a:path w="43763" h="33098">
                  <a:moveTo>
                    <a:pt x="0" y="1702"/>
                  </a:moveTo>
                  <a:cubicBezTo>
                    <a:pt x="17229" y="-77"/>
                    <a:pt x="21348" y="-1654"/>
                    <a:pt x="37271" y="3496"/>
                  </a:cubicBezTo>
                  <a:cubicBezTo>
                    <a:pt x="46212" y="16398"/>
                    <a:pt x="43499" y="11901"/>
                    <a:pt x="42946" y="30902"/>
                  </a:cubicBezTo>
                  <a:cubicBezTo>
                    <a:pt x="26773" y="33847"/>
                    <a:pt x="24663" y="34138"/>
                    <a:pt x="8891" y="29872"/>
                  </a:cubicBezTo>
                  <a:cubicBezTo>
                    <a:pt x="-1607" y="15619"/>
                    <a:pt x="1457" y="21352"/>
                    <a:pt x="0" y="1702"/>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88" name="Freeform: Shape 187">
              <a:extLst>
                <a:ext uri="{FF2B5EF4-FFF2-40B4-BE49-F238E27FC236}">
                  <a16:creationId xmlns:a16="http://schemas.microsoft.com/office/drawing/2014/main" id="{46A1EDBB-DCEB-AA15-44E5-5F970F8A4343}"/>
                </a:ext>
              </a:extLst>
            </p:cNvPr>
            <p:cNvSpPr/>
            <p:nvPr/>
          </p:nvSpPr>
          <p:spPr>
            <a:xfrm>
              <a:off x="9841899" y="2878687"/>
              <a:ext cx="930499" cy="722879"/>
            </a:xfrm>
            <a:custGeom>
              <a:avLst/>
              <a:gdLst>
                <a:gd name="csX0" fmla="*/ 52589 w 930499"/>
                <a:gd name="csY0" fmla="*/ 384536 h 722879"/>
                <a:gd name="csX1" fmla="*/ 55050 w 930499"/>
                <a:gd name="csY1" fmla="*/ 380718 h 722879"/>
                <a:gd name="csX2" fmla="*/ 122508 w 930499"/>
                <a:gd name="csY2" fmla="*/ 260107 h 722879"/>
                <a:gd name="csX3" fmla="*/ 461858 w 930499"/>
                <a:gd name="csY3" fmla="*/ 13752 h 722879"/>
                <a:gd name="csX4" fmla="*/ 930499 w 930499"/>
                <a:gd name="csY4" fmla="*/ 92074 h 722879"/>
                <a:gd name="csX5" fmla="*/ 32296 w 930499"/>
                <a:gd name="csY5" fmla="*/ 615975 h 722879"/>
                <a:gd name="csX6" fmla="*/ 22702 w 930499"/>
                <a:gd name="csY6" fmla="*/ 722879 h 722879"/>
                <a:gd name="csX7" fmla="*/ 21195 w 930499"/>
                <a:gd name="csY7" fmla="*/ 620773 h 722879"/>
                <a:gd name="csX8" fmla="*/ 149 w 930499"/>
                <a:gd name="csY8" fmla="*/ 623119 h 722879"/>
                <a:gd name="csX9" fmla="*/ 52589 w 930499"/>
                <a:gd name="csY9" fmla="*/ 384536 h 7228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930499" h="722879">
                  <a:moveTo>
                    <a:pt x="52589" y="384536"/>
                  </a:moveTo>
                  <a:lnTo>
                    <a:pt x="55050" y="380718"/>
                  </a:lnTo>
                  <a:cubicBezTo>
                    <a:pt x="79361" y="342227"/>
                    <a:pt x="95736" y="300944"/>
                    <a:pt x="122508" y="260107"/>
                  </a:cubicBezTo>
                  <a:cubicBezTo>
                    <a:pt x="203177" y="137131"/>
                    <a:pt x="317549" y="47364"/>
                    <a:pt x="461858" y="13752"/>
                  </a:cubicBezTo>
                  <a:cubicBezTo>
                    <a:pt x="611793" y="-21186"/>
                    <a:pt x="799752" y="12436"/>
                    <a:pt x="930499" y="92074"/>
                  </a:cubicBezTo>
                  <a:cubicBezTo>
                    <a:pt x="747162" y="462034"/>
                    <a:pt x="438100" y="611106"/>
                    <a:pt x="32296" y="615975"/>
                  </a:cubicBezTo>
                  <a:cubicBezTo>
                    <a:pt x="30337" y="642844"/>
                    <a:pt x="27725" y="698637"/>
                    <a:pt x="22702" y="722879"/>
                  </a:cubicBezTo>
                  <a:cubicBezTo>
                    <a:pt x="9491" y="683766"/>
                    <a:pt x="29583" y="655183"/>
                    <a:pt x="21195" y="620773"/>
                  </a:cubicBezTo>
                  <a:cubicBezTo>
                    <a:pt x="10547" y="623732"/>
                    <a:pt x="11099" y="623898"/>
                    <a:pt x="149" y="623119"/>
                  </a:cubicBezTo>
                  <a:cubicBezTo>
                    <a:pt x="-3016" y="614885"/>
                    <a:pt x="45305" y="404673"/>
                    <a:pt x="52589" y="384536"/>
                  </a:cubicBezTo>
                  <a:close/>
                </a:path>
              </a:pathLst>
            </a:custGeom>
            <a:gradFill>
              <a:gsLst>
                <a:gs pos="0">
                  <a:srgbClr val="8FBD68"/>
                </a:gs>
                <a:gs pos="50000">
                  <a:srgbClr val="A9CE74"/>
                </a:gs>
                <a:gs pos="100000">
                  <a:srgbClr val="C3DF81"/>
                </a:gs>
              </a:gsLst>
              <a:lin ang="14414694" scaled="1"/>
            </a:gra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89" name="Freeform: Shape 188">
              <a:extLst>
                <a:ext uri="{FF2B5EF4-FFF2-40B4-BE49-F238E27FC236}">
                  <a16:creationId xmlns:a16="http://schemas.microsoft.com/office/drawing/2014/main" id="{EA9EBCF7-BD92-FB87-9DEE-4732B269A643}"/>
                </a:ext>
              </a:extLst>
            </p:cNvPr>
            <p:cNvSpPr/>
            <p:nvPr/>
          </p:nvSpPr>
          <p:spPr>
            <a:xfrm>
              <a:off x="9227139" y="4652809"/>
              <a:ext cx="1031914" cy="926463"/>
            </a:xfrm>
            <a:custGeom>
              <a:avLst/>
              <a:gdLst>
                <a:gd name="csX0" fmla="*/ 552323 w 1031914"/>
                <a:gd name="csY0" fmla="*/ 0 h 926463"/>
                <a:gd name="csX1" fmla="*/ 659865 w 1031914"/>
                <a:gd name="csY1" fmla="*/ 122932 h 926463"/>
                <a:gd name="csX2" fmla="*/ 657152 w 1031914"/>
                <a:gd name="csY2" fmla="*/ 134020 h 926463"/>
                <a:gd name="csX3" fmla="*/ 916537 w 1031914"/>
                <a:gd name="csY3" fmla="*/ 224535 h 926463"/>
                <a:gd name="csX4" fmla="*/ 996704 w 1031914"/>
                <a:gd name="csY4" fmla="*/ 353707 h 926463"/>
                <a:gd name="csX5" fmla="*/ 950442 w 1031914"/>
                <a:gd name="csY5" fmla="*/ 281314 h 926463"/>
                <a:gd name="csX6" fmla="*/ 802064 w 1031914"/>
                <a:gd name="csY6" fmla="*/ 292593 h 926463"/>
                <a:gd name="csX7" fmla="*/ 796187 w 1031914"/>
                <a:gd name="csY7" fmla="*/ 301154 h 926463"/>
                <a:gd name="csX8" fmla="*/ 845312 w 1031914"/>
                <a:gd name="csY8" fmla="*/ 397970 h 926463"/>
                <a:gd name="csX9" fmla="*/ 1031914 w 1031914"/>
                <a:gd name="csY9" fmla="*/ 665241 h 926463"/>
                <a:gd name="csX10" fmla="*/ 1016444 w 1031914"/>
                <a:gd name="csY10" fmla="*/ 675671 h 926463"/>
                <a:gd name="csX11" fmla="*/ 878263 w 1031914"/>
                <a:gd name="csY11" fmla="*/ 547610 h 926463"/>
                <a:gd name="csX12" fmla="*/ 901418 w 1031914"/>
                <a:gd name="csY12" fmla="*/ 753712 h 926463"/>
                <a:gd name="csX13" fmla="*/ 887957 w 1031914"/>
                <a:gd name="csY13" fmla="*/ 755696 h 926463"/>
                <a:gd name="csX14" fmla="*/ 850737 w 1031914"/>
                <a:gd name="csY14" fmla="*/ 597033 h 926463"/>
                <a:gd name="csX15" fmla="*/ 657654 w 1031914"/>
                <a:gd name="csY15" fmla="*/ 274772 h 926463"/>
                <a:gd name="csX16" fmla="*/ 653284 w 1031914"/>
                <a:gd name="csY16" fmla="*/ 516611 h 926463"/>
                <a:gd name="csX17" fmla="*/ 818389 w 1031914"/>
                <a:gd name="csY17" fmla="*/ 763871 h 926463"/>
                <a:gd name="csX18" fmla="*/ 814420 w 1031914"/>
                <a:gd name="csY18" fmla="*/ 784419 h 926463"/>
                <a:gd name="csX19" fmla="*/ 804275 w 1031914"/>
                <a:gd name="csY19" fmla="*/ 791117 h 926463"/>
                <a:gd name="csX20" fmla="*/ 803622 w 1031914"/>
                <a:gd name="csY20" fmla="*/ 788097 h 926463"/>
                <a:gd name="csX21" fmla="*/ 676039 w 1031914"/>
                <a:gd name="csY21" fmla="*/ 607408 h 926463"/>
                <a:gd name="csX22" fmla="*/ 605466 w 1031914"/>
                <a:gd name="csY22" fmla="*/ 426703 h 926463"/>
                <a:gd name="csX23" fmla="*/ 526757 w 1031914"/>
                <a:gd name="csY23" fmla="*/ 636890 h 926463"/>
                <a:gd name="csX24" fmla="*/ 513345 w 1031914"/>
                <a:gd name="csY24" fmla="*/ 681203 h 926463"/>
                <a:gd name="csX25" fmla="*/ 564730 w 1031914"/>
                <a:gd name="csY25" fmla="*/ 448503 h 926463"/>
                <a:gd name="csX26" fmla="*/ 595470 w 1031914"/>
                <a:gd name="csY26" fmla="*/ 314327 h 926463"/>
                <a:gd name="csX27" fmla="*/ 584671 w 1031914"/>
                <a:gd name="csY27" fmla="*/ 309072 h 926463"/>
                <a:gd name="csX28" fmla="*/ 537807 w 1031914"/>
                <a:gd name="csY28" fmla="*/ 314282 h 926463"/>
                <a:gd name="csX29" fmla="*/ 529821 w 1031914"/>
                <a:gd name="csY29" fmla="*/ 409576 h 926463"/>
                <a:gd name="csX30" fmla="*/ 522085 w 1031914"/>
                <a:gd name="csY30" fmla="*/ 415791 h 926463"/>
                <a:gd name="csX31" fmla="*/ 513797 w 1031914"/>
                <a:gd name="csY31" fmla="*/ 414248 h 926463"/>
                <a:gd name="csX32" fmla="*/ 508222 w 1031914"/>
                <a:gd name="csY32" fmla="*/ 309876 h 926463"/>
                <a:gd name="csX33" fmla="*/ 484564 w 1031914"/>
                <a:gd name="csY33" fmla="*/ 313448 h 926463"/>
                <a:gd name="csX34" fmla="*/ 344524 w 1031914"/>
                <a:gd name="csY34" fmla="*/ 430371 h 926463"/>
                <a:gd name="csX35" fmla="*/ 341661 w 1031914"/>
                <a:gd name="csY35" fmla="*/ 470444 h 926463"/>
                <a:gd name="csX36" fmla="*/ 402238 w 1031914"/>
                <a:gd name="csY36" fmla="*/ 770096 h 926463"/>
                <a:gd name="csX37" fmla="*/ 391338 w 1031914"/>
                <a:gd name="csY37" fmla="*/ 772859 h 926463"/>
                <a:gd name="csX38" fmla="*/ 308911 w 1031914"/>
                <a:gd name="csY38" fmla="*/ 432149 h 926463"/>
                <a:gd name="csX39" fmla="*/ 302482 w 1031914"/>
                <a:gd name="csY39" fmla="*/ 422217 h 926463"/>
                <a:gd name="csX40" fmla="*/ 222266 w 1031914"/>
                <a:gd name="csY40" fmla="*/ 457471 h 926463"/>
                <a:gd name="csX41" fmla="*/ 216790 w 1031914"/>
                <a:gd name="csY41" fmla="*/ 472403 h 926463"/>
                <a:gd name="csX42" fmla="*/ 234773 w 1031914"/>
                <a:gd name="csY42" fmla="*/ 648847 h 926463"/>
                <a:gd name="csX43" fmla="*/ 264408 w 1031914"/>
                <a:gd name="csY43" fmla="*/ 924579 h 926463"/>
                <a:gd name="csX44" fmla="*/ 250143 w 1031914"/>
                <a:gd name="csY44" fmla="*/ 926463 h 926463"/>
                <a:gd name="csX45" fmla="*/ 212722 w 1031914"/>
                <a:gd name="csY45" fmla="*/ 639181 h 926463"/>
                <a:gd name="csX46" fmla="*/ 177259 w 1031914"/>
                <a:gd name="csY46" fmla="*/ 461757 h 926463"/>
                <a:gd name="csX47" fmla="*/ 16174 w 1031914"/>
                <a:gd name="csY47" fmla="*/ 679022 h 926463"/>
                <a:gd name="csX48" fmla="*/ 0 w 1031914"/>
                <a:gd name="csY48" fmla="*/ 668738 h 926463"/>
                <a:gd name="csX49" fmla="*/ 81271 w 1031914"/>
                <a:gd name="csY49" fmla="*/ 535748 h 926463"/>
                <a:gd name="csX50" fmla="*/ 168620 w 1031914"/>
                <a:gd name="csY50" fmla="*/ 413806 h 926463"/>
                <a:gd name="csX51" fmla="*/ 169173 w 1031914"/>
                <a:gd name="csY51" fmla="*/ 408948 h 926463"/>
                <a:gd name="csX52" fmla="*/ 162492 w 1031914"/>
                <a:gd name="csY52" fmla="*/ 396669 h 926463"/>
                <a:gd name="csX53" fmla="*/ 189214 w 1031914"/>
                <a:gd name="csY53" fmla="*/ 376331 h 926463"/>
                <a:gd name="csX54" fmla="*/ 321117 w 1031914"/>
                <a:gd name="csY54" fmla="*/ 251611 h 926463"/>
                <a:gd name="csX55" fmla="*/ 552323 w 1031914"/>
                <a:gd name="csY55" fmla="*/ 0 h 9264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Lst>
              <a:rect l="l" t="t" r="r" b="b"/>
              <a:pathLst>
                <a:path w="1031914" h="926463">
                  <a:moveTo>
                    <a:pt x="552323" y="0"/>
                  </a:moveTo>
                  <a:cubicBezTo>
                    <a:pt x="579799" y="45690"/>
                    <a:pt x="618928" y="89174"/>
                    <a:pt x="659865" y="122932"/>
                  </a:cubicBezTo>
                  <a:lnTo>
                    <a:pt x="657152" y="134020"/>
                  </a:lnTo>
                  <a:cubicBezTo>
                    <a:pt x="718633" y="169475"/>
                    <a:pt x="848175" y="230052"/>
                    <a:pt x="916537" y="224535"/>
                  </a:cubicBezTo>
                  <a:cubicBezTo>
                    <a:pt x="956721" y="262950"/>
                    <a:pt x="980931" y="299838"/>
                    <a:pt x="996704" y="353707"/>
                  </a:cubicBezTo>
                  <a:cubicBezTo>
                    <a:pt x="978119" y="338996"/>
                    <a:pt x="960789" y="303154"/>
                    <a:pt x="950442" y="281314"/>
                  </a:cubicBezTo>
                  <a:cubicBezTo>
                    <a:pt x="926533" y="277576"/>
                    <a:pt x="824567" y="284208"/>
                    <a:pt x="802064" y="292593"/>
                  </a:cubicBezTo>
                  <a:lnTo>
                    <a:pt x="796187" y="301154"/>
                  </a:lnTo>
                  <a:cubicBezTo>
                    <a:pt x="808242" y="344010"/>
                    <a:pt x="842348" y="340815"/>
                    <a:pt x="845312" y="397970"/>
                  </a:cubicBezTo>
                  <a:cubicBezTo>
                    <a:pt x="887053" y="514300"/>
                    <a:pt x="935574" y="583689"/>
                    <a:pt x="1031914" y="665241"/>
                  </a:cubicBezTo>
                  <a:lnTo>
                    <a:pt x="1016444" y="675671"/>
                  </a:lnTo>
                  <a:cubicBezTo>
                    <a:pt x="976561" y="641989"/>
                    <a:pt x="907697" y="586341"/>
                    <a:pt x="878263" y="547610"/>
                  </a:cubicBezTo>
                  <a:cubicBezTo>
                    <a:pt x="877810" y="623224"/>
                    <a:pt x="872637" y="682740"/>
                    <a:pt x="901418" y="753712"/>
                  </a:cubicBezTo>
                  <a:lnTo>
                    <a:pt x="887957" y="755696"/>
                  </a:lnTo>
                  <a:cubicBezTo>
                    <a:pt x="865002" y="706706"/>
                    <a:pt x="849531" y="650998"/>
                    <a:pt x="850737" y="597033"/>
                  </a:cubicBezTo>
                  <a:cubicBezTo>
                    <a:pt x="854604" y="428969"/>
                    <a:pt x="782023" y="374643"/>
                    <a:pt x="657654" y="274772"/>
                  </a:cubicBezTo>
                  <a:cubicBezTo>
                    <a:pt x="634097" y="376386"/>
                    <a:pt x="622393" y="409812"/>
                    <a:pt x="653284" y="516611"/>
                  </a:cubicBezTo>
                  <a:cubicBezTo>
                    <a:pt x="686285" y="630730"/>
                    <a:pt x="769314" y="663789"/>
                    <a:pt x="818389" y="763871"/>
                  </a:cubicBezTo>
                  <a:lnTo>
                    <a:pt x="814420" y="784419"/>
                  </a:lnTo>
                  <a:lnTo>
                    <a:pt x="804275" y="791117"/>
                  </a:lnTo>
                  <a:lnTo>
                    <a:pt x="803622" y="788097"/>
                  </a:lnTo>
                  <a:cubicBezTo>
                    <a:pt x="778657" y="677500"/>
                    <a:pt x="737570" y="693532"/>
                    <a:pt x="676039" y="607408"/>
                  </a:cubicBezTo>
                  <a:cubicBezTo>
                    <a:pt x="646705" y="566340"/>
                    <a:pt x="620987" y="477282"/>
                    <a:pt x="605466" y="426703"/>
                  </a:cubicBezTo>
                  <a:cubicBezTo>
                    <a:pt x="572666" y="494444"/>
                    <a:pt x="534693" y="561959"/>
                    <a:pt x="526757" y="636890"/>
                  </a:cubicBezTo>
                  <a:cubicBezTo>
                    <a:pt x="524044" y="653108"/>
                    <a:pt x="523542" y="669331"/>
                    <a:pt x="513345" y="681203"/>
                  </a:cubicBezTo>
                  <a:cubicBezTo>
                    <a:pt x="502144" y="584548"/>
                    <a:pt x="524145" y="535150"/>
                    <a:pt x="564730" y="448503"/>
                  </a:cubicBezTo>
                  <a:cubicBezTo>
                    <a:pt x="554835" y="414052"/>
                    <a:pt x="604260" y="352365"/>
                    <a:pt x="595470" y="314327"/>
                  </a:cubicBezTo>
                  <a:lnTo>
                    <a:pt x="584671" y="309072"/>
                  </a:lnTo>
                  <a:cubicBezTo>
                    <a:pt x="564379" y="315393"/>
                    <a:pt x="558300" y="314664"/>
                    <a:pt x="537807" y="314282"/>
                  </a:cubicBezTo>
                  <a:cubicBezTo>
                    <a:pt x="539816" y="340323"/>
                    <a:pt x="540619" y="386409"/>
                    <a:pt x="529821" y="409576"/>
                  </a:cubicBezTo>
                  <a:lnTo>
                    <a:pt x="522085" y="415791"/>
                  </a:lnTo>
                  <a:lnTo>
                    <a:pt x="513797" y="414248"/>
                  </a:lnTo>
                  <a:cubicBezTo>
                    <a:pt x="501742" y="384922"/>
                    <a:pt x="516760" y="326812"/>
                    <a:pt x="508222" y="309876"/>
                  </a:cubicBezTo>
                  <a:cubicBezTo>
                    <a:pt x="496719" y="312725"/>
                    <a:pt x="489085" y="308906"/>
                    <a:pt x="484564" y="313448"/>
                  </a:cubicBezTo>
                  <a:cubicBezTo>
                    <a:pt x="445033" y="353119"/>
                    <a:pt x="356629" y="370870"/>
                    <a:pt x="344524" y="430371"/>
                  </a:cubicBezTo>
                  <a:cubicBezTo>
                    <a:pt x="341510" y="445112"/>
                    <a:pt x="350099" y="452879"/>
                    <a:pt x="341661" y="470444"/>
                  </a:cubicBezTo>
                  <a:cubicBezTo>
                    <a:pt x="401333" y="612332"/>
                    <a:pt x="488733" y="589371"/>
                    <a:pt x="402238" y="770096"/>
                  </a:cubicBezTo>
                  <a:lnTo>
                    <a:pt x="391338" y="772859"/>
                  </a:lnTo>
                  <a:cubicBezTo>
                    <a:pt x="483659" y="556643"/>
                    <a:pt x="317500" y="574027"/>
                    <a:pt x="308911" y="432149"/>
                  </a:cubicBezTo>
                  <a:lnTo>
                    <a:pt x="302482" y="422217"/>
                  </a:lnTo>
                  <a:cubicBezTo>
                    <a:pt x="274655" y="430763"/>
                    <a:pt x="248183" y="444328"/>
                    <a:pt x="222266" y="457471"/>
                  </a:cubicBezTo>
                  <a:lnTo>
                    <a:pt x="216790" y="472403"/>
                  </a:lnTo>
                  <a:cubicBezTo>
                    <a:pt x="224877" y="528674"/>
                    <a:pt x="234722" y="592561"/>
                    <a:pt x="234773" y="648847"/>
                  </a:cubicBezTo>
                  <a:cubicBezTo>
                    <a:pt x="234923" y="775175"/>
                    <a:pt x="193433" y="813831"/>
                    <a:pt x="264408" y="924579"/>
                  </a:cubicBezTo>
                  <a:lnTo>
                    <a:pt x="250143" y="926463"/>
                  </a:lnTo>
                  <a:cubicBezTo>
                    <a:pt x="163145" y="826291"/>
                    <a:pt x="221010" y="755003"/>
                    <a:pt x="212722" y="639181"/>
                  </a:cubicBezTo>
                  <a:cubicBezTo>
                    <a:pt x="208854" y="585091"/>
                    <a:pt x="187958" y="517962"/>
                    <a:pt x="177259" y="461757"/>
                  </a:cubicBezTo>
                  <a:cubicBezTo>
                    <a:pt x="105231" y="544038"/>
                    <a:pt x="78408" y="597365"/>
                    <a:pt x="16174" y="679022"/>
                  </a:cubicBezTo>
                  <a:lnTo>
                    <a:pt x="0" y="668738"/>
                  </a:lnTo>
                  <a:cubicBezTo>
                    <a:pt x="27776" y="633413"/>
                    <a:pt x="54599" y="576112"/>
                    <a:pt x="81271" y="535748"/>
                  </a:cubicBezTo>
                  <a:cubicBezTo>
                    <a:pt x="108596" y="494429"/>
                    <a:pt x="144962" y="454507"/>
                    <a:pt x="168620" y="413806"/>
                  </a:cubicBezTo>
                  <a:lnTo>
                    <a:pt x="169173" y="408948"/>
                  </a:lnTo>
                  <a:cubicBezTo>
                    <a:pt x="163698" y="401909"/>
                    <a:pt x="164150" y="404547"/>
                    <a:pt x="162492" y="396669"/>
                  </a:cubicBezTo>
                  <a:cubicBezTo>
                    <a:pt x="169675" y="390770"/>
                    <a:pt x="181579" y="380657"/>
                    <a:pt x="189214" y="376331"/>
                  </a:cubicBezTo>
                  <a:cubicBezTo>
                    <a:pt x="238941" y="348226"/>
                    <a:pt x="278974" y="290598"/>
                    <a:pt x="321117" y="251611"/>
                  </a:cubicBezTo>
                  <a:cubicBezTo>
                    <a:pt x="411480" y="167968"/>
                    <a:pt x="480043" y="103031"/>
                    <a:pt x="552323" y="0"/>
                  </a:cubicBezTo>
                  <a:close/>
                </a:path>
              </a:pathLst>
            </a:custGeom>
            <a:gradFill>
              <a:gsLst>
                <a:gs pos="0">
                  <a:srgbClr val="896C3E"/>
                </a:gs>
                <a:gs pos="50000">
                  <a:srgbClr val="9C8156"/>
                </a:gs>
                <a:gs pos="100000">
                  <a:srgbClr val="B0966E"/>
                </a:gs>
              </a:gsLst>
              <a:lin ang="5395032" scaled="1"/>
            </a:gra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90" name="Freeform: Shape 189">
              <a:extLst>
                <a:ext uri="{FF2B5EF4-FFF2-40B4-BE49-F238E27FC236}">
                  <a16:creationId xmlns:a16="http://schemas.microsoft.com/office/drawing/2014/main" id="{419022BE-57D3-ED7C-3112-968EEC7EB660}"/>
                </a:ext>
              </a:extLst>
            </p:cNvPr>
            <p:cNvSpPr/>
            <p:nvPr/>
          </p:nvSpPr>
          <p:spPr>
            <a:xfrm>
              <a:off x="9884291" y="4786829"/>
              <a:ext cx="339551" cy="263950"/>
            </a:xfrm>
            <a:custGeom>
              <a:avLst/>
              <a:gdLst>
                <a:gd name="csX0" fmla="*/ 0 w 339551"/>
                <a:gd name="csY0" fmla="*/ 0 h 263950"/>
                <a:gd name="csX1" fmla="*/ 259385 w 339551"/>
                <a:gd name="csY1" fmla="*/ 90516 h 263950"/>
                <a:gd name="csX2" fmla="*/ 339551 w 339551"/>
                <a:gd name="csY2" fmla="*/ 219687 h 263950"/>
                <a:gd name="csX3" fmla="*/ 293290 w 339551"/>
                <a:gd name="csY3" fmla="*/ 147294 h 263950"/>
                <a:gd name="csX4" fmla="*/ 144912 w 339551"/>
                <a:gd name="csY4" fmla="*/ 158573 h 263950"/>
                <a:gd name="csX5" fmla="*/ 139035 w 339551"/>
                <a:gd name="csY5" fmla="*/ 167134 h 263950"/>
                <a:gd name="csX6" fmla="*/ 188159 w 339551"/>
                <a:gd name="csY6" fmla="*/ 263950 h 263950"/>
                <a:gd name="csX7" fmla="*/ 0 w 339551"/>
                <a:gd name="csY7" fmla="*/ 0 h 2639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339551" h="263950">
                  <a:moveTo>
                    <a:pt x="0" y="0"/>
                  </a:moveTo>
                  <a:cubicBezTo>
                    <a:pt x="61481" y="35456"/>
                    <a:pt x="191023" y="96032"/>
                    <a:pt x="259385" y="90516"/>
                  </a:cubicBezTo>
                  <a:cubicBezTo>
                    <a:pt x="299569" y="128930"/>
                    <a:pt x="323779" y="165818"/>
                    <a:pt x="339551" y="219687"/>
                  </a:cubicBezTo>
                  <a:cubicBezTo>
                    <a:pt x="320967" y="204977"/>
                    <a:pt x="303637" y="169134"/>
                    <a:pt x="293290" y="147294"/>
                  </a:cubicBezTo>
                  <a:cubicBezTo>
                    <a:pt x="269381" y="143556"/>
                    <a:pt x="167415" y="150188"/>
                    <a:pt x="144912" y="158573"/>
                  </a:cubicBezTo>
                  <a:lnTo>
                    <a:pt x="139035" y="167134"/>
                  </a:lnTo>
                  <a:cubicBezTo>
                    <a:pt x="151090" y="209991"/>
                    <a:pt x="185196" y="206795"/>
                    <a:pt x="188159" y="263950"/>
                  </a:cubicBezTo>
                  <a:cubicBezTo>
                    <a:pt x="124368" y="143008"/>
                    <a:pt x="28128" y="140345"/>
                    <a:pt x="0" y="0"/>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91" name="Freeform: Shape 190">
              <a:extLst>
                <a:ext uri="{FF2B5EF4-FFF2-40B4-BE49-F238E27FC236}">
                  <a16:creationId xmlns:a16="http://schemas.microsoft.com/office/drawing/2014/main" id="{BD509B39-41E8-F438-4389-314DF11EDDC5}"/>
                </a:ext>
              </a:extLst>
            </p:cNvPr>
            <p:cNvSpPr/>
            <p:nvPr/>
          </p:nvSpPr>
          <p:spPr>
            <a:xfrm>
              <a:off x="10037340" y="4899160"/>
              <a:ext cx="50581" cy="34405"/>
            </a:xfrm>
            <a:custGeom>
              <a:avLst/>
              <a:gdLst>
                <a:gd name="csX0" fmla="*/ 9945 w 50581"/>
                <a:gd name="csY0" fmla="*/ 0 h 34405"/>
                <a:gd name="csX1" fmla="*/ 50581 w 50581"/>
                <a:gd name="csY1" fmla="*/ 22689 h 34405"/>
                <a:gd name="csX2" fmla="*/ 41189 w 50581"/>
                <a:gd name="csY2" fmla="*/ 34405 h 34405"/>
                <a:gd name="csX3" fmla="*/ 0 w 50581"/>
                <a:gd name="csY3" fmla="*/ 14505 h 34405"/>
                <a:gd name="csX4" fmla="*/ 9945 w 50581"/>
                <a:gd name="csY4" fmla="*/ 0 h 34405"/>
              </a:gdLst>
              <a:ahLst/>
              <a:cxnLst>
                <a:cxn ang="0">
                  <a:pos x="csX0" y="csY0"/>
                </a:cxn>
                <a:cxn ang="0">
                  <a:pos x="csX1" y="csY1"/>
                </a:cxn>
                <a:cxn ang="0">
                  <a:pos x="csX2" y="csY2"/>
                </a:cxn>
                <a:cxn ang="0">
                  <a:pos x="csX3" y="csY3"/>
                </a:cxn>
                <a:cxn ang="0">
                  <a:pos x="csX4" y="csY4"/>
                </a:cxn>
              </a:cxnLst>
              <a:rect l="l" t="t" r="r" b="b"/>
              <a:pathLst>
                <a:path w="50581" h="34405">
                  <a:moveTo>
                    <a:pt x="9945" y="0"/>
                  </a:moveTo>
                  <a:cubicBezTo>
                    <a:pt x="30942" y="1723"/>
                    <a:pt x="45156" y="1005"/>
                    <a:pt x="50581" y="22689"/>
                  </a:cubicBezTo>
                  <a:lnTo>
                    <a:pt x="41189" y="34405"/>
                  </a:lnTo>
                  <a:cubicBezTo>
                    <a:pt x="20142" y="33833"/>
                    <a:pt x="5375" y="36722"/>
                    <a:pt x="0" y="14505"/>
                  </a:cubicBezTo>
                  <a:lnTo>
                    <a:pt x="9945" y="0"/>
                  </a:ln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92" name="Freeform: Shape 191">
              <a:extLst>
                <a:ext uri="{FF2B5EF4-FFF2-40B4-BE49-F238E27FC236}">
                  <a16:creationId xmlns:a16="http://schemas.microsoft.com/office/drawing/2014/main" id="{846773C6-E9BF-5D65-CAEC-E63BC1E8B271}"/>
                </a:ext>
              </a:extLst>
            </p:cNvPr>
            <p:cNvSpPr/>
            <p:nvPr/>
          </p:nvSpPr>
          <p:spPr>
            <a:xfrm>
              <a:off x="9735461" y="4736482"/>
              <a:ext cx="101312" cy="364830"/>
            </a:xfrm>
            <a:custGeom>
              <a:avLst/>
              <a:gdLst>
                <a:gd name="csX0" fmla="*/ 0 w 101312"/>
                <a:gd name="csY0" fmla="*/ 161939 h 364830"/>
                <a:gd name="csX1" fmla="*/ 22855 w 101312"/>
                <a:gd name="csY1" fmla="*/ 1085 h 364830"/>
                <a:gd name="csX2" fmla="*/ 29636 w 101312"/>
                <a:gd name="csY2" fmla="*/ 0 h 364830"/>
                <a:gd name="csX3" fmla="*/ 35763 w 101312"/>
                <a:gd name="csY3" fmla="*/ 14580 h 364830"/>
                <a:gd name="csX4" fmla="*/ 56408 w 101312"/>
                <a:gd name="csY4" fmla="*/ 364830 h 364830"/>
                <a:gd name="csX5" fmla="*/ 87148 w 101312"/>
                <a:gd name="csY5" fmla="*/ 230655 h 364830"/>
                <a:gd name="csX6" fmla="*/ 76349 w 101312"/>
                <a:gd name="csY6" fmla="*/ 225399 h 364830"/>
                <a:gd name="csX7" fmla="*/ 29485 w 101312"/>
                <a:gd name="csY7" fmla="*/ 230610 h 364830"/>
                <a:gd name="csX8" fmla="*/ 13210 w 101312"/>
                <a:gd name="csY8" fmla="*/ 238015 h 364830"/>
                <a:gd name="csX9" fmla="*/ 0 w 101312"/>
                <a:gd name="csY9" fmla="*/ 161939 h 36483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01312" h="364830">
                  <a:moveTo>
                    <a:pt x="0" y="161939"/>
                  </a:moveTo>
                  <a:cubicBezTo>
                    <a:pt x="2963" y="121515"/>
                    <a:pt x="2612" y="32743"/>
                    <a:pt x="22855" y="1085"/>
                  </a:cubicBezTo>
                  <a:lnTo>
                    <a:pt x="29636" y="0"/>
                  </a:lnTo>
                  <a:lnTo>
                    <a:pt x="35763" y="14580"/>
                  </a:lnTo>
                  <a:cubicBezTo>
                    <a:pt x="109852" y="147907"/>
                    <a:pt x="127131" y="218677"/>
                    <a:pt x="56408" y="364830"/>
                  </a:cubicBezTo>
                  <a:cubicBezTo>
                    <a:pt x="46513" y="330380"/>
                    <a:pt x="95938" y="268693"/>
                    <a:pt x="87148" y="230655"/>
                  </a:cubicBezTo>
                  <a:lnTo>
                    <a:pt x="76349" y="225399"/>
                  </a:lnTo>
                  <a:cubicBezTo>
                    <a:pt x="56056" y="231720"/>
                    <a:pt x="49978" y="230992"/>
                    <a:pt x="29485" y="230610"/>
                  </a:cubicBezTo>
                  <a:cubicBezTo>
                    <a:pt x="23758" y="235172"/>
                    <a:pt x="20594" y="235378"/>
                    <a:pt x="13210" y="238015"/>
                  </a:cubicBezTo>
                  <a:cubicBezTo>
                    <a:pt x="9042" y="211387"/>
                    <a:pt x="12758" y="180649"/>
                    <a:pt x="0" y="161939"/>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93" name="Freeform: Shape 192">
              <a:extLst>
                <a:ext uri="{FF2B5EF4-FFF2-40B4-BE49-F238E27FC236}">
                  <a16:creationId xmlns:a16="http://schemas.microsoft.com/office/drawing/2014/main" id="{95BCA9DE-29BF-5888-3CCB-0DDFDF8A11CC}"/>
                </a:ext>
              </a:extLst>
            </p:cNvPr>
            <p:cNvSpPr/>
            <p:nvPr/>
          </p:nvSpPr>
          <p:spPr>
            <a:xfrm>
              <a:off x="9735461" y="4736482"/>
              <a:ext cx="35763" cy="238015"/>
            </a:xfrm>
            <a:custGeom>
              <a:avLst/>
              <a:gdLst>
                <a:gd name="csX0" fmla="*/ 0 w 35763"/>
                <a:gd name="csY0" fmla="*/ 161939 h 238015"/>
                <a:gd name="csX1" fmla="*/ 22855 w 35763"/>
                <a:gd name="csY1" fmla="*/ 1085 h 238015"/>
                <a:gd name="csX2" fmla="*/ 29636 w 35763"/>
                <a:gd name="csY2" fmla="*/ 0 h 238015"/>
                <a:gd name="csX3" fmla="*/ 35763 w 35763"/>
                <a:gd name="csY3" fmla="*/ 14580 h 238015"/>
                <a:gd name="csX4" fmla="*/ 13210 w 35763"/>
                <a:gd name="csY4" fmla="*/ 238015 h 238015"/>
                <a:gd name="csX5" fmla="*/ 0 w 35763"/>
                <a:gd name="csY5" fmla="*/ 161939 h 238015"/>
              </a:gdLst>
              <a:ahLst/>
              <a:cxnLst>
                <a:cxn ang="0">
                  <a:pos x="csX0" y="csY0"/>
                </a:cxn>
                <a:cxn ang="0">
                  <a:pos x="csX1" y="csY1"/>
                </a:cxn>
                <a:cxn ang="0">
                  <a:pos x="csX2" y="csY2"/>
                </a:cxn>
                <a:cxn ang="0">
                  <a:pos x="csX3" y="csY3"/>
                </a:cxn>
                <a:cxn ang="0">
                  <a:pos x="csX4" y="csY4"/>
                </a:cxn>
                <a:cxn ang="0">
                  <a:pos x="csX5" y="csY5"/>
                </a:cxn>
              </a:cxnLst>
              <a:rect l="l" t="t" r="r" b="b"/>
              <a:pathLst>
                <a:path w="35763" h="238015">
                  <a:moveTo>
                    <a:pt x="0" y="161939"/>
                  </a:moveTo>
                  <a:cubicBezTo>
                    <a:pt x="2963" y="121515"/>
                    <a:pt x="2612" y="32743"/>
                    <a:pt x="22855" y="1085"/>
                  </a:cubicBezTo>
                  <a:lnTo>
                    <a:pt x="29636" y="0"/>
                  </a:lnTo>
                  <a:lnTo>
                    <a:pt x="35763" y="14580"/>
                  </a:lnTo>
                  <a:cubicBezTo>
                    <a:pt x="16274" y="71951"/>
                    <a:pt x="30891" y="183458"/>
                    <a:pt x="13210" y="238015"/>
                  </a:cubicBezTo>
                  <a:cubicBezTo>
                    <a:pt x="9042" y="211387"/>
                    <a:pt x="12758" y="180649"/>
                    <a:pt x="0" y="161939"/>
                  </a:cubicBezTo>
                  <a:close/>
                </a:path>
              </a:pathLst>
            </a:custGeom>
            <a:solidFill>
              <a:srgbClr val="CBD69E"/>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94" name="Freeform: Shape 193">
              <a:extLst>
                <a:ext uri="{FF2B5EF4-FFF2-40B4-BE49-F238E27FC236}">
                  <a16:creationId xmlns:a16="http://schemas.microsoft.com/office/drawing/2014/main" id="{DB990B50-E0CC-EED0-452A-8A791D109ABB}"/>
                </a:ext>
              </a:extLst>
            </p:cNvPr>
            <p:cNvSpPr/>
            <p:nvPr/>
          </p:nvSpPr>
          <p:spPr>
            <a:xfrm>
              <a:off x="9439408" y="4942875"/>
              <a:ext cx="117838" cy="182337"/>
            </a:xfrm>
            <a:custGeom>
              <a:avLst/>
              <a:gdLst>
                <a:gd name="csX0" fmla="*/ 117839 w 117838"/>
                <a:gd name="csY0" fmla="*/ 0 h 182337"/>
                <a:gd name="csX1" fmla="*/ 92624 w 117838"/>
                <a:gd name="csY1" fmla="*/ 102337 h 182337"/>
                <a:gd name="csX2" fmla="*/ 98902 w 117838"/>
                <a:gd name="csY2" fmla="*/ 135472 h 182337"/>
                <a:gd name="csX3" fmla="*/ 96642 w 117838"/>
                <a:gd name="csY3" fmla="*/ 142084 h 182337"/>
                <a:gd name="csX4" fmla="*/ 90213 w 117838"/>
                <a:gd name="csY4" fmla="*/ 132151 h 182337"/>
                <a:gd name="csX5" fmla="*/ 9996 w 117838"/>
                <a:gd name="csY5" fmla="*/ 167406 h 182337"/>
                <a:gd name="csX6" fmla="*/ 4521 w 117838"/>
                <a:gd name="csY6" fmla="*/ 182337 h 182337"/>
                <a:gd name="csX7" fmla="*/ 0 w 117838"/>
                <a:gd name="csY7" fmla="*/ 153599 h 182337"/>
                <a:gd name="csX8" fmla="*/ 117839 w 117838"/>
                <a:gd name="csY8" fmla="*/ 0 h 18233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17838" h="182337">
                  <a:moveTo>
                    <a:pt x="117839" y="0"/>
                  </a:moveTo>
                  <a:cubicBezTo>
                    <a:pt x="111108" y="33320"/>
                    <a:pt x="104929" y="71057"/>
                    <a:pt x="92624" y="102337"/>
                  </a:cubicBezTo>
                  <a:cubicBezTo>
                    <a:pt x="93628" y="118033"/>
                    <a:pt x="94281" y="120294"/>
                    <a:pt x="98902" y="135472"/>
                  </a:cubicBezTo>
                  <a:lnTo>
                    <a:pt x="96642" y="142084"/>
                  </a:lnTo>
                  <a:lnTo>
                    <a:pt x="90213" y="132151"/>
                  </a:lnTo>
                  <a:cubicBezTo>
                    <a:pt x="62385" y="140697"/>
                    <a:pt x="35914" y="154262"/>
                    <a:pt x="9996" y="167406"/>
                  </a:cubicBezTo>
                  <a:lnTo>
                    <a:pt x="4521" y="182337"/>
                  </a:lnTo>
                  <a:cubicBezTo>
                    <a:pt x="955" y="175735"/>
                    <a:pt x="754" y="161974"/>
                    <a:pt x="0" y="153599"/>
                  </a:cubicBezTo>
                  <a:cubicBezTo>
                    <a:pt x="15722" y="91224"/>
                    <a:pt x="72230" y="44524"/>
                    <a:pt x="117839" y="0"/>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95" name="Freeform: Shape 194">
              <a:extLst>
                <a:ext uri="{FF2B5EF4-FFF2-40B4-BE49-F238E27FC236}">
                  <a16:creationId xmlns:a16="http://schemas.microsoft.com/office/drawing/2014/main" id="{BB196ED6-234A-9F81-0E17-DBF031F23A7B}"/>
                </a:ext>
              </a:extLst>
            </p:cNvPr>
            <p:cNvSpPr/>
            <p:nvPr/>
          </p:nvSpPr>
          <p:spPr>
            <a:xfrm>
              <a:off x="9439408" y="5045213"/>
              <a:ext cx="98902" cy="80000"/>
            </a:xfrm>
            <a:custGeom>
              <a:avLst/>
              <a:gdLst>
                <a:gd name="csX0" fmla="*/ 92624 w 98902"/>
                <a:gd name="csY0" fmla="*/ 0 h 80000"/>
                <a:gd name="csX1" fmla="*/ 98902 w 98902"/>
                <a:gd name="csY1" fmla="*/ 33135 h 80000"/>
                <a:gd name="csX2" fmla="*/ 96642 w 98902"/>
                <a:gd name="csY2" fmla="*/ 39746 h 80000"/>
                <a:gd name="csX3" fmla="*/ 90213 w 98902"/>
                <a:gd name="csY3" fmla="*/ 29814 h 80000"/>
                <a:gd name="csX4" fmla="*/ 9996 w 98902"/>
                <a:gd name="csY4" fmla="*/ 65068 h 80000"/>
                <a:gd name="csX5" fmla="*/ 4521 w 98902"/>
                <a:gd name="csY5" fmla="*/ 80000 h 80000"/>
                <a:gd name="csX6" fmla="*/ 0 w 98902"/>
                <a:gd name="csY6" fmla="*/ 51262 h 80000"/>
                <a:gd name="csX7" fmla="*/ 92624 w 98902"/>
                <a:gd name="csY7" fmla="*/ 0 h 80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98902" h="80000">
                  <a:moveTo>
                    <a:pt x="92624" y="0"/>
                  </a:moveTo>
                  <a:cubicBezTo>
                    <a:pt x="93628" y="15696"/>
                    <a:pt x="94281" y="17957"/>
                    <a:pt x="98902" y="33135"/>
                  </a:cubicBezTo>
                  <a:lnTo>
                    <a:pt x="96642" y="39746"/>
                  </a:lnTo>
                  <a:lnTo>
                    <a:pt x="90213" y="29814"/>
                  </a:lnTo>
                  <a:cubicBezTo>
                    <a:pt x="62385" y="38360"/>
                    <a:pt x="35914" y="51925"/>
                    <a:pt x="9996" y="65068"/>
                  </a:cubicBezTo>
                  <a:lnTo>
                    <a:pt x="4521" y="80000"/>
                  </a:lnTo>
                  <a:cubicBezTo>
                    <a:pt x="955" y="73398"/>
                    <a:pt x="754" y="59637"/>
                    <a:pt x="0" y="51262"/>
                  </a:cubicBezTo>
                  <a:cubicBezTo>
                    <a:pt x="20946" y="43123"/>
                    <a:pt x="70071" y="13058"/>
                    <a:pt x="92624" y="0"/>
                  </a:cubicBezTo>
                  <a:close/>
                </a:path>
              </a:pathLst>
            </a:custGeom>
            <a:solidFill>
              <a:srgbClr val="A2896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96" name="Freeform: Shape 195">
              <a:extLst>
                <a:ext uri="{FF2B5EF4-FFF2-40B4-BE49-F238E27FC236}">
                  <a16:creationId xmlns:a16="http://schemas.microsoft.com/office/drawing/2014/main" id="{557C2D5D-A7DD-E1CA-C283-EF43741045AF}"/>
                </a:ext>
              </a:extLst>
            </p:cNvPr>
            <p:cNvSpPr/>
            <p:nvPr/>
          </p:nvSpPr>
          <p:spPr>
            <a:xfrm>
              <a:off x="9561917" y="4898421"/>
              <a:ext cx="204251" cy="224831"/>
            </a:xfrm>
            <a:custGeom>
              <a:avLst/>
              <a:gdLst>
                <a:gd name="csX0" fmla="*/ 173545 w 204251"/>
                <a:gd name="csY0" fmla="*/ 0 h 224831"/>
                <a:gd name="csX1" fmla="*/ 186755 w 204251"/>
                <a:gd name="csY1" fmla="*/ 76076 h 224831"/>
                <a:gd name="csX2" fmla="*/ 203029 w 204251"/>
                <a:gd name="csY2" fmla="*/ 68671 h 224831"/>
                <a:gd name="csX3" fmla="*/ 195043 w 204251"/>
                <a:gd name="csY3" fmla="*/ 163964 h 224831"/>
                <a:gd name="csX4" fmla="*/ 187307 w 204251"/>
                <a:gd name="csY4" fmla="*/ 170179 h 224831"/>
                <a:gd name="csX5" fmla="*/ 179019 w 204251"/>
                <a:gd name="csY5" fmla="*/ 168636 h 224831"/>
                <a:gd name="csX6" fmla="*/ 173444 w 204251"/>
                <a:gd name="csY6" fmla="*/ 64264 h 224831"/>
                <a:gd name="csX7" fmla="*/ 149786 w 204251"/>
                <a:gd name="csY7" fmla="*/ 67836 h 224831"/>
                <a:gd name="csX8" fmla="*/ 9746 w 204251"/>
                <a:gd name="csY8" fmla="*/ 184759 h 224831"/>
                <a:gd name="csX9" fmla="*/ 6883 w 204251"/>
                <a:gd name="csY9" fmla="*/ 224832 h 224831"/>
                <a:gd name="csX10" fmla="*/ 173545 w 204251"/>
                <a:gd name="csY10" fmla="*/ 0 h 2248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04251" h="224831">
                  <a:moveTo>
                    <a:pt x="173545" y="0"/>
                  </a:moveTo>
                  <a:cubicBezTo>
                    <a:pt x="186303" y="18710"/>
                    <a:pt x="182586" y="49448"/>
                    <a:pt x="186755" y="76076"/>
                  </a:cubicBezTo>
                  <a:cubicBezTo>
                    <a:pt x="194139" y="73438"/>
                    <a:pt x="197303" y="73232"/>
                    <a:pt x="203029" y="68671"/>
                  </a:cubicBezTo>
                  <a:cubicBezTo>
                    <a:pt x="205039" y="94711"/>
                    <a:pt x="205842" y="140797"/>
                    <a:pt x="195043" y="163964"/>
                  </a:cubicBezTo>
                  <a:lnTo>
                    <a:pt x="187307" y="170179"/>
                  </a:lnTo>
                  <a:lnTo>
                    <a:pt x="179019" y="168636"/>
                  </a:lnTo>
                  <a:cubicBezTo>
                    <a:pt x="166964" y="139310"/>
                    <a:pt x="181983" y="81201"/>
                    <a:pt x="173444" y="64264"/>
                  </a:cubicBezTo>
                  <a:cubicBezTo>
                    <a:pt x="161941" y="67113"/>
                    <a:pt x="154307" y="63295"/>
                    <a:pt x="149786" y="67836"/>
                  </a:cubicBezTo>
                  <a:cubicBezTo>
                    <a:pt x="110256" y="107507"/>
                    <a:pt x="21852" y="125258"/>
                    <a:pt x="9746" y="184759"/>
                  </a:cubicBezTo>
                  <a:cubicBezTo>
                    <a:pt x="6733" y="199500"/>
                    <a:pt x="15322" y="207267"/>
                    <a:pt x="6883" y="224832"/>
                  </a:cubicBezTo>
                  <a:cubicBezTo>
                    <a:pt x="-34506" y="107296"/>
                    <a:pt x="122160" y="128740"/>
                    <a:pt x="173545" y="0"/>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97" name="Freeform: Shape 196">
              <a:extLst>
                <a:ext uri="{FF2B5EF4-FFF2-40B4-BE49-F238E27FC236}">
                  <a16:creationId xmlns:a16="http://schemas.microsoft.com/office/drawing/2014/main" id="{A4A714C8-DB1A-71DB-7638-795B3A60212F}"/>
                </a:ext>
              </a:extLst>
            </p:cNvPr>
            <p:cNvSpPr/>
            <p:nvPr/>
          </p:nvSpPr>
          <p:spPr>
            <a:xfrm>
              <a:off x="9579636" y="4838870"/>
              <a:ext cx="111985" cy="178348"/>
            </a:xfrm>
            <a:custGeom>
              <a:avLst/>
              <a:gdLst>
                <a:gd name="csX0" fmla="*/ 103637 w 111985"/>
                <a:gd name="csY0" fmla="*/ 0 h 178348"/>
                <a:gd name="csX1" fmla="*/ 107805 w 111985"/>
                <a:gd name="csY1" fmla="*/ 4356 h 178348"/>
                <a:gd name="csX2" fmla="*/ 7397 w 111985"/>
                <a:gd name="csY2" fmla="*/ 178348 h 178348"/>
                <a:gd name="csX3" fmla="*/ 666 w 111985"/>
                <a:gd name="csY3" fmla="*/ 175399 h 178348"/>
                <a:gd name="csX4" fmla="*/ 103637 w 111985"/>
                <a:gd name="csY4" fmla="*/ 0 h 178348"/>
              </a:gdLst>
              <a:ahLst/>
              <a:cxnLst>
                <a:cxn ang="0">
                  <a:pos x="csX0" y="csY0"/>
                </a:cxn>
                <a:cxn ang="0">
                  <a:pos x="csX1" y="csY1"/>
                </a:cxn>
                <a:cxn ang="0">
                  <a:pos x="csX2" y="csY2"/>
                </a:cxn>
                <a:cxn ang="0">
                  <a:pos x="csX3" y="csY3"/>
                </a:cxn>
                <a:cxn ang="0">
                  <a:pos x="csX4" y="csY4"/>
                </a:cxn>
              </a:cxnLst>
              <a:rect l="l" t="t" r="r" b="b"/>
              <a:pathLst>
                <a:path w="111985" h="178348">
                  <a:moveTo>
                    <a:pt x="103637" y="0"/>
                  </a:moveTo>
                  <a:lnTo>
                    <a:pt x="107805" y="4356"/>
                  </a:lnTo>
                  <a:cubicBezTo>
                    <a:pt x="128802" y="90450"/>
                    <a:pt x="66869" y="129156"/>
                    <a:pt x="7397" y="178348"/>
                  </a:cubicBezTo>
                  <a:lnTo>
                    <a:pt x="666" y="175399"/>
                  </a:lnTo>
                  <a:cubicBezTo>
                    <a:pt x="-8275" y="131613"/>
                    <a:pt x="75257" y="35998"/>
                    <a:pt x="103637" y="0"/>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98" name="Freeform: Shape 197">
              <a:extLst>
                <a:ext uri="{FF2B5EF4-FFF2-40B4-BE49-F238E27FC236}">
                  <a16:creationId xmlns:a16="http://schemas.microsoft.com/office/drawing/2014/main" id="{9BAA84C2-90C2-0831-71FF-0C9D89D3A3C1}"/>
                </a:ext>
              </a:extLst>
            </p:cNvPr>
            <p:cNvSpPr/>
            <p:nvPr/>
          </p:nvSpPr>
          <p:spPr>
            <a:xfrm>
              <a:off x="9294597" y="3621979"/>
              <a:ext cx="467364" cy="266656"/>
            </a:xfrm>
            <a:custGeom>
              <a:avLst/>
              <a:gdLst>
                <a:gd name="csX0" fmla="*/ 0 w 467364"/>
                <a:gd name="csY0" fmla="*/ 6185 h 266656"/>
                <a:gd name="csX1" fmla="*/ 435038 w 467364"/>
                <a:gd name="csY1" fmla="*/ 129835 h 266656"/>
                <a:gd name="csX2" fmla="*/ 443476 w 467364"/>
                <a:gd name="csY2" fmla="*/ 128363 h 266656"/>
                <a:gd name="csX3" fmla="*/ 459499 w 467364"/>
                <a:gd name="csY3" fmla="*/ 213709 h 266656"/>
                <a:gd name="csX4" fmla="*/ 424992 w 467364"/>
                <a:gd name="csY4" fmla="*/ 249230 h 266656"/>
                <a:gd name="csX5" fmla="*/ 382498 w 467364"/>
                <a:gd name="csY5" fmla="*/ 261559 h 266656"/>
                <a:gd name="csX6" fmla="*/ 0 w 467364"/>
                <a:gd name="csY6" fmla="*/ 6185 h 266656"/>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467364" h="266656">
                  <a:moveTo>
                    <a:pt x="0" y="6185"/>
                  </a:moveTo>
                  <a:cubicBezTo>
                    <a:pt x="207046" y="-14424"/>
                    <a:pt x="276011" y="13927"/>
                    <a:pt x="435038" y="129835"/>
                  </a:cubicBezTo>
                  <a:lnTo>
                    <a:pt x="443476" y="128363"/>
                  </a:lnTo>
                  <a:cubicBezTo>
                    <a:pt x="443727" y="163487"/>
                    <a:pt x="483911" y="183654"/>
                    <a:pt x="459499" y="213709"/>
                  </a:cubicBezTo>
                  <a:cubicBezTo>
                    <a:pt x="449755" y="225721"/>
                    <a:pt x="435841" y="237116"/>
                    <a:pt x="424992" y="249230"/>
                  </a:cubicBezTo>
                  <a:cubicBezTo>
                    <a:pt x="412334" y="253329"/>
                    <a:pt x="395306" y="259730"/>
                    <a:pt x="382498" y="261559"/>
                  </a:cubicBezTo>
                  <a:cubicBezTo>
                    <a:pt x="181781" y="290337"/>
                    <a:pt x="43348" y="196199"/>
                    <a:pt x="0" y="6185"/>
                  </a:cubicBezTo>
                  <a:close/>
                </a:path>
              </a:pathLst>
            </a:custGeom>
            <a:solidFill>
              <a:srgbClr val="B7D87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99" name="Freeform: Shape 198">
              <a:extLst>
                <a:ext uri="{FF2B5EF4-FFF2-40B4-BE49-F238E27FC236}">
                  <a16:creationId xmlns:a16="http://schemas.microsoft.com/office/drawing/2014/main" id="{E5428F14-9B5F-ABD0-4E47-A3CC49DC1967}"/>
                </a:ext>
              </a:extLst>
            </p:cNvPr>
            <p:cNvSpPr/>
            <p:nvPr/>
          </p:nvSpPr>
          <p:spPr>
            <a:xfrm>
              <a:off x="9793296" y="3614584"/>
              <a:ext cx="303340" cy="402267"/>
            </a:xfrm>
            <a:custGeom>
              <a:avLst/>
              <a:gdLst>
                <a:gd name="csX0" fmla="*/ 54930 w 303340"/>
                <a:gd name="csY0" fmla="*/ 169667 h 402267"/>
                <a:gd name="csX1" fmla="*/ 98881 w 303340"/>
                <a:gd name="csY1" fmla="*/ 122836 h 402267"/>
                <a:gd name="csX2" fmla="*/ 289049 w 303340"/>
                <a:gd name="csY2" fmla="*/ 0 h 402267"/>
                <a:gd name="csX3" fmla="*/ 301356 w 303340"/>
                <a:gd name="csY3" fmla="*/ 69776 h 402267"/>
                <a:gd name="csX4" fmla="*/ 31473 w 303340"/>
                <a:gd name="csY4" fmla="*/ 401170 h 402267"/>
                <a:gd name="csX5" fmla="*/ 4198 w 303340"/>
                <a:gd name="csY5" fmla="*/ 391032 h 402267"/>
                <a:gd name="csX6" fmla="*/ 54930 w 303340"/>
                <a:gd name="csY6" fmla="*/ 169667 h 402267"/>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303340" h="402267">
                  <a:moveTo>
                    <a:pt x="54930" y="169667"/>
                  </a:moveTo>
                  <a:cubicBezTo>
                    <a:pt x="72058" y="161100"/>
                    <a:pt x="83812" y="138637"/>
                    <a:pt x="98881" y="122836"/>
                  </a:cubicBezTo>
                  <a:cubicBezTo>
                    <a:pt x="157900" y="60792"/>
                    <a:pt x="208582" y="27904"/>
                    <a:pt x="289049" y="0"/>
                  </a:cubicBezTo>
                  <a:cubicBezTo>
                    <a:pt x="294926" y="24940"/>
                    <a:pt x="298393" y="44388"/>
                    <a:pt x="301356" y="69776"/>
                  </a:cubicBezTo>
                  <a:cubicBezTo>
                    <a:pt x="319640" y="227128"/>
                    <a:pt x="210189" y="418504"/>
                    <a:pt x="31473" y="401170"/>
                  </a:cubicBezTo>
                  <a:cubicBezTo>
                    <a:pt x="19769" y="397684"/>
                    <a:pt x="15199" y="396176"/>
                    <a:pt x="4198" y="391032"/>
                  </a:cubicBezTo>
                  <a:cubicBezTo>
                    <a:pt x="-14487" y="330013"/>
                    <a:pt x="34035" y="225279"/>
                    <a:pt x="54930" y="169667"/>
                  </a:cubicBezTo>
                  <a:close/>
                </a:path>
              </a:pathLst>
            </a:custGeom>
            <a:solidFill>
              <a:srgbClr val="B7D87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00" name="Freeform: Shape 199">
              <a:extLst>
                <a:ext uri="{FF2B5EF4-FFF2-40B4-BE49-F238E27FC236}">
                  <a16:creationId xmlns:a16="http://schemas.microsoft.com/office/drawing/2014/main" id="{B80B4683-BD9F-1379-495B-E7C66845E150}"/>
                </a:ext>
              </a:extLst>
            </p:cNvPr>
            <p:cNvSpPr/>
            <p:nvPr/>
          </p:nvSpPr>
          <p:spPr>
            <a:xfrm>
              <a:off x="9884291" y="4775741"/>
              <a:ext cx="510123" cy="347160"/>
            </a:xfrm>
            <a:custGeom>
              <a:avLst/>
              <a:gdLst>
                <a:gd name="csX0" fmla="*/ 2713 w 510123"/>
                <a:gd name="csY0" fmla="*/ 0 h 347160"/>
                <a:gd name="csX1" fmla="*/ 241453 w 510123"/>
                <a:gd name="csY1" fmla="*/ 81030 h 347160"/>
                <a:gd name="csX2" fmla="*/ 258632 w 510123"/>
                <a:gd name="csY2" fmla="*/ 70715 h 347160"/>
                <a:gd name="csX3" fmla="*/ 305747 w 510123"/>
                <a:gd name="csY3" fmla="*/ 82879 h 347160"/>
                <a:gd name="csX4" fmla="*/ 432877 w 510123"/>
                <a:gd name="csY4" fmla="*/ 157141 h 347160"/>
                <a:gd name="csX5" fmla="*/ 444983 w 510123"/>
                <a:gd name="csY5" fmla="*/ 178745 h 347160"/>
                <a:gd name="csX6" fmla="*/ 506313 w 510123"/>
                <a:gd name="csY6" fmla="*/ 347160 h 347160"/>
                <a:gd name="csX7" fmla="*/ 479139 w 510123"/>
                <a:gd name="csY7" fmla="*/ 275360 h 347160"/>
                <a:gd name="csX8" fmla="*/ 330711 w 510123"/>
                <a:gd name="csY8" fmla="*/ 125263 h 347160"/>
                <a:gd name="csX9" fmla="*/ 327597 w 510123"/>
                <a:gd name="csY9" fmla="*/ 119294 h 347160"/>
                <a:gd name="csX10" fmla="*/ 259385 w 510123"/>
                <a:gd name="csY10" fmla="*/ 101604 h 347160"/>
                <a:gd name="csX11" fmla="*/ 0 w 510123"/>
                <a:gd name="csY11" fmla="*/ 11088 h 347160"/>
                <a:gd name="csX12" fmla="*/ 2713 w 510123"/>
                <a:gd name="csY12" fmla="*/ 0 h 3471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510123" h="347160">
                  <a:moveTo>
                    <a:pt x="2713" y="0"/>
                  </a:moveTo>
                  <a:cubicBezTo>
                    <a:pt x="61330" y="30778"/>
                    <a:pt x="175050" y="88275"/>
                    <a:pt x="241453" y="81030"/>
                  </a:cubicBezTo>
                  <a:lnTo>
                    <a:pt x="258632" y="70715"/>
                  </a:lnTo>
                  <a:cubicBezTo>
                    <a:pt x="274856" y="76890"/>
                    <a:pt x="288016" y="82733"/>
                    <a:pt x="305747" y="82879"/>
                  </a:cubicBezTo>
                  <a:cubicBezTo>
                    <a:pt x="338044" y="97444"/>
                    <a:pt x="410927" y="132322"/>
                    <a:pt x="432877" y="157141"/>
                  </a:cubicBezTo>
                  <a:cubicBezTo>
                    <a:pt x="437650" y="164140"/>
                    <a:pt x="444933" y="171952"/>
                    <a:pt x="444983" y="178745"/>
                  </a:cubicBezTo>
                  <a:cubicBezTo>
                    <a:pt x="458947" y="212809"/>
                    <a:pt x="526757" y="316111"/>
                    <a:pt x="506313" y="347160"/>
                  </a:cubicBezTo>
                  <a:cubicBezTo>
                    <a:pt x="492500" y="323949"/>
                    <a:pt x="489687" y="297898"/>
                    <a:pt x="479139" y="275360"/>
                  </a:cubicBezTo>
                  <a:cubicBezTo>
                    <a:pt x="437499" y="186633"/>
                    <a:pt x="411932" y="162738"/>
                    <a:pt x="330711" y="125263"/>
                  </a:cubicBezTo>
                  <a:lnTo>
                    <a:pt x="327597" y="119294"/>
                  </a:lnTo>
                  <a:cubicBezTo>
                    <a:pt x="307304" y="106347"/>
                    <a:pt x="283445" y="100157"/>
                    <a:pt x="259385" y="101604"/>
                  </a:cubicBezTo>
                  <a:cubicBezTo>
                    <a:pt x="191023" y="107120"/>
                    <a:pt x="61481" y="46544"/>
                    <a:pt x="0" y="11088"/>
                  </a:cubicBezTo>
                  <a:lnTo>
                    <a:pt x="2713" y="0"/>
                  </a:lnTo>
                  <a:close/>
                </a:path>
              </a:pathLst>
            </a:custGeom>
            <a:solidFill>
              <a:srgbClr val="94BF69"/>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01" name="Freeform: Shape 200">
              <a:extLst>
                <a:ext uri="{FF2B5EF4-FFF2-40B4-BE49-F238E27FC236}">
                  <a16:creationId xmlns:a16="http://schemas.microsoft.com/office/drawing/2014/main" id="{8B8CCDF7-FBB0-36D8-8354-A59A0FD5FAAC}"/>
                </a:ext>
              </a:extLst>
            </p:cNvPr>
            <p:cNvSpPr/>
            <p:nvPr/>
          </p:nvSpPr>
          <p:spPr>
            <a:xfrm>
              <a:off x="10143676" y="4877138"/>
              <a:ext cx="289974" cy="375160"/>
            </a:xfrm>
            <a:custGeom>
              <a:avLst/>
              <a:gdLst>
                <a:gd name="csX0" fmla="*/ 0 w 289974"/>
                <a:gd name="csY0" fmla="*/ 206 h 375160"/>
                <a:gd name="csX1" fmla="*/ 68211 w 289974"/>
                <a:gd name="csY1" fmla="*/ 17896 h 375160"/>
                <a:gd name="csX2" fmla="*/ 71326 w 289974"/>
                <a:gd name="csY2" fmla="*/ 23865 h 375160"/>
                <a:gd name="csX3" fmla="*/ 289975 w 289974"/>
                <a:gd name="csY3" fmla="*/ 364238 h 375160"/>
                <a:gd name="csX4" fmla="*/ 282189 w 289974"/>
                <a:gd name="csY4" fmla="*/ 375161 h 375160"/>
                <a:gd name="csX5" fmla="*/ 80166 w 289974"/>
                <a:gd name="csY5" fmla="*/ 129378 h 375160"/>
                <a:gd name="csX6" fmla="*/ 0 w 289974"/>
                <a:gd name="csY6" fmla="*/ 206 h 37516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289974" h="375160">
                  <a:moveTo>
                    <a:pt x="0" y="206"/>
                  </a:moveTo>
                  <a:cubicBezTo>
                    <a:pt x="24060" y="-1240"/>
                    <a:pt x="47919" y="4949"/>
                    <a:pt x="68211" y="17896"/>
                  </a:cubicBezTo>
                  <a:lnTo>
                    <a:pt x="71326" y="23865"/>
                  </a:lnTo>
                  <a:cubicBezTo>
                    <a:pt x="145967" y="209574"/>
                    <a:pt x="91869" y="234876"/>
                    <a:pt x="289975" y="364238"/>
                  </a:cubicBezTo>
                  <a:lnTo>
                    <a:pt x="282189" y="375161"/>
                  </a:lnTo>
                  <a:cubicBezTo>
                    <a:pt x="159177" y="300250"/>
                    <a:pt x="125774" y="265126"/>
                    <a:pt x="80166" y="129378"/>
                  </a:cubicBezTo>
                  <a:cubicBezTo>
                    <a:pt x="64394" y="75509"/>
                    <a:pt x="40184" y="38621"/>
                    <a:pt x="0" y="206"/>
                  </a:cubicBezTo>
                  <a:close/>
                </a:path>
              </a:pathLst>
            </a:custGeom>
            <a:gradFill>
              <a:gsLst>
                <a:gs pos="0">
                  <a:srgbClr val="916E48"/>
                </a:gs>
                <a:gs pos="50000">
                  <a:srgbClr val="9D8159"/>
                </a:gs>
                <a:gs pos="100000">
                  <a:srgbClr val="A9946A"/>
                </a:gs>
              </a:gsLst>
              <a:lin ang="7387934" scaled="1"/>
            </a:gra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02" name="Freeform: Shape 201">
              <a:extLst>
                <a:ext uri="{FF2B5EF4-FFF2-40B4-BE49-F238E27FC236}">
                  <a16:creationId xmlns:a16="http://schemas.microsoft.com/office/drawing/2014/main" id="{53B7E00B-C9FD-7700-5816-62FC63E5A478}"/>
                </a:ext>
              </a:extLst>
            </p:cNvPr>
            <p:cNvSpPr/>
            <p:nvPr/>
          </p:nvSpPr>
          <p:spPr>
            <a:xfrm>
              <a:off x="8529049" y="5028274"/>
              <a:ext cx="140944" cy="72714"/>
            </a:xfrm>
            <a:custGeom>
              <a:avLst/>
              <a:gdLst>
                <a:gd name="csX0" fmla="*/ 31243 w 140944"/>
                <a:gd name="csY0" fmla="*/ 52 h 72714"/>
                <a:gd name="csX1" fmla="*/ 140944 w 140944"/>
                <a:gd name="csY1" fmla="*/ 47721 h 72714"/>
                <a:gd name="csX2" fmla="*/ 112665 w 140944"/>
                <a:gd name="csY2" fmla="*/ 72290 h 72714"/>
                <a:gd name="csX3" fmla="*/ 0 w 140944"/>
                <a:gd name="csY3" fmla="*/ 25484 h 72714"/>
                <a:gd name="csX4" fmla="*/ 31243 w 140944"/>
                <a:gd name="csY4" fmla="*/ 52 h 72714"/>
              </a:gdLst>
              <a:ahLst/>
              <a:cxnLst>
                <a:cxn ang="0">
                  <a:pos x="csX0" y="csY0"/>
                </a:cxn>
                <a:cxn ang="0">
                  <a:pos x="csX1" y="csY1"/>
                </a:cxn>
                <a:cxn ang="0">
                  <a:pos x="csX2" y="csY2"/>
                </a:cxn>
                <a:cxn ang="0">
                  <a:pos x="csX3" y="csY3"/>
                </a:cxn>
                <a:cxn ang="0">
                  <a:pos x="csX4" y="csY4"/>
                </a:cxn>
              </a:cxnLst>
              <a:rect l="l" t="t" r="r" b="b"/>
              <a:pathLst>
                <a:path w="140944" h="72714">
                  <a:moveTo>
                    <a:pt x="31243" y="52"/>
                  </a:moveTo>
                  <a:cubicBezTo>
                    <a:pt x="64897" y="-651"/>
                    <a:pt x="136072" y="5297"/>
                    <a:pt x="140944" y="47721"/>
                  </a:cubicBezTo>
                  <a:cubicBezTo>
                    <a:pt x="130044" y="65984"/>
                    <a:pt x="134615" y="59759"/>
                    <a:pt x="112665" y="72290"/>
                  </a:cubicBezTo>
                  <a:cubicBezTo>
                    <a:pt x="77756" y="74355"/>
                    <a:pt x="3968" y="70421"/>
                    <a:pt x="0" y="25484"/>
                  </a:cubicBezTo>
                  <a:cubicBezTo>
                    <a:pt x="10749" y="7417"/>
                    <a:pt x="10498" y="11492"/>
                    <a:pt x="31243" y="52"/>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03" name="Freeform: Shape 202">
              <a:extLst>
                <a:ext uri="{FF2B5EF4-FFF2-40B4-BE49-F238E27FC236}">
                  <a16:creationId xmlns:a16="http://schemas.microsoft.com/office/drawing/2014/main" id="{812E1E2E-8673-2F07-7427-48C774D663D3}"/>
                </a:ext>
              </a:extLst>
            </p:cNvPr>
            <p:cNvSpPr/>
            <p:nvPr/>
          </p:nvSpPr>
          <p:spPr>
            <a:xfrm>
              <a:off x="8777434" y="5174744"/>
              <a:ext cx="112043" cy="85052"/>
            </a:xfrm>
            <a:custGeom>
              <a:avLst/>
              <a:gdLst>
                <a:gd name="csX0" fmla="*/ 30037 w 112043"/>
                <a:gd name="csY0" fmla="*/ 82 h 85052"/>
                <a:gd name="csX1" fmla="*/ 41087 w 112043"/>
                <a:gd name="csY1" fmla="*/ 27 h 85052"/>
                <a:gd name="csX2" fmla="*/ 111861 w 112043"/>
                <a:gd name="csY2" fmla="*/ 58097 h 85052"/>
                <a:gd name="csX3" fmla="*/ 86244 w 112043"/>
                <a:gd name="csY3" fmla="*/ 84539 h 85052"/>
                <a:gd name="csX4" fmla="*/ 0 w 112043"/>
                <a:gd name="csY4" fmla="*/ 34302 h 85052"/>
                <a:gd name="csX5" fmla="*/ 30037 w 112043"/>
                <a:gd name="csY5" fmla="*/ 82 h 85052"/>
              </a:gdLst>
              <a:ahLst/>
              <a:cxnLst>
                <a:cxn ang="0">
                  <a:pos x="csX0" y="csY0"/>
                </a:cxn>
                <a:cxn ang="0">
                  <a:pos x="csX1" y="csY1"/>
                </a:cxn>
                <a:cxn ang="0">
                  <a:pos x="csX2" y="csY2"/>
                </a:cxn>
                <a:cxn ang="0">
                  <a:pos x="csX3" y="csY3"/>
                </a:cxn>
                <a:cxn ang="0">
                  <a:pos x="csX4" y="csY4"/>
                </a:cxn>
                <a:cxn ang="0">
                  <a:pos x="csX5" y="csY5"/>
                </a:cxn>
              </a:cxnLst>
              <a:rect l="l" t="t" r="r" b="b"/>
              <a:pathLst>
                <a:path w="112043" h="85052">
                  <a:moveTo>
                    <a:pt x="30037" y="82"/>
                  </a:moveTo>
                  <a:cubicBezTo>
                    <a:pt x="33704" y="-3"/>
                    <a:pt x="37421" y="-23"/>
                    <a:pt x="41087" y="27"/>
                  </a:cubicBezTo>
                  <a:cubicBezTo>
                    <a:pt x="76449" y="655"/>
                    <a:pt x="115026" y="17556"/>
                    <a:pt x="111861" y="58097"/>
                  </a:cubicBezTo>
                  <a:cubicBezTo>
                    <a:pt x="102769" y="73516"/>
                    <a:pt x="101514" y="75390"/>
                    <a:pt x="86244" y="84539"/>
                  </a:cubicBezTo>
                  <a:cubicBezTo>
                    <a:pt x="47969" y="87041"/>
                    <a:pt x="1105" y="81931"/>
                    <a:pt x="0" y="34302"/>
                  </a:cubicBezTo>
                  <a:cubicBezTo>
                    <a:pt x="7082" y="16069"/>
                    <a:pt x="14918" y="11819"/>
                    <a:pt x="30037" y="82"/>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04" name="Freeform: Shape 203">
              <a:extLst>
                <a:ext uri="{FF2B5EF4-FFF2-40B4-BE49-F238E27FC236}">
                  <a16:creationId xmlns:a16="http://schemas.microsoft.com/office/drawing/2014/main" id="{3D9EDF31-B247-754A-9E34-2689C128FC7E}"/>
                </a:ext>
              </a:extLst>
            </p:cNvPr>
            <p:cNvSpPr/>
            <p:nvPr/>
          </p:nvSpPr>
          <p:spPr>
            <a:xfrm>
              <a:off x="8974183" y="5080985"/>
              <a:ext cx="296354" cy="244938"/>
            </a:xfrm>
            <a:custGeom>
              <a:avLst/>
              <a:gdLst>
                <a:gd name="csX0" fmla="*/ 296354 w 296354"/>
                <a:gd name="csY0" fmla="*/ 22096 h 244938"/>
                <a:gd name="csX1" fmla="*/ 226485 w 296354"/>
                <a:gd name="csY1" fmla="*/ 161190 h 244938"/>
                <a:gd name="csX2" fmla="*/ 220809 w 296354"/>
                <a:gd name="csY2" fmla="*/ 159040 h 244938"/>
                <a:gd name="csX3" fmla="*/ 215384 w 296354"/>
                <a:gd name="csY3" fmla="*/ 123901 h 244938"/>
                <a:gd name="csX4" fmla="*/ 0 w 296354"/>
                <a:gd name="csY4" fmla="*/ 244938 h 244938"/>
                <a:gd name="csX5" fmla="*/ 208151 w 296354"/>
                <a:gd name="csY5" fmla="*/ 97599 h 244938"/>
                <a:gd name="csX6" fmla="*/ 291030 w 296354"/>
                <a:gd name="csY6" fmla="*/ 0 h 244938"/>
                <a:gd name="csX7" fmla="*/ 296354 w 296354"/>
                <a:gd name="csY7" fmla="*/ 22096 h 24493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296354" h="244938">
                  <a:moveTo>
                    <a:pt x="296354" y="22096"/>
                  </a:moveTo>
                  <a:cubicBezTo>
                    <a:pt x="232814" y="78904"/>
                    <a:pt x="251048" y="120490"/>
                    <a:pt x="226485" y="161190"/>
                  </a:cubicBezTo>
                  <a:lnTo>
                    <a:pt x="220809" y="159040"/>
                  </a:lnTo>
                  <a:cubicBezTo>
                    <a:pt x="219051" y="147314"/>
                    <a:pt x="217293" y="135602"/>
                    <a:pt x="215384" y="123901"/>
                  </a:cubicBezTo>
                  <a:cubicBezTo>
                    <a:pt x="187557" y="116636"/>
                    <a:pt x="31343" y="243170"/>
                    <a:pt x="0" y="244938"/>
                  </a:cubicBezTo>
                  <a:cubicBezTo>
                    <a:pt x="58015" y="179775"/>
                    <a:pt x="152045" y="160040"/>
                    <a:pt x="208151" y="97599"/>
                  </a:cubicBezTo>
                  <a:cubicBezTo>
                    <a:pt x="247632" y="53673"/>
                    <a:pt x="234270" y="37802"/>
                    <a:pt x="291030" y="0"/>
                  </a:cubicBezTo>
                  <a:lnTo>
                    <a:pt x="296354" y="22096"/>
                  </a:ln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05" name="Freeform: Shape 204">
              <a:extLst>
                <a:ext uri="{FF2B5EF4-FFF2-40B4-BE49-F238E27FC236}">
                  <a16:creationId xmlns:a16="http://schemas.microsoft.com/office/drawing/2014/main" id="{74687F35-D630-64D2-9AE6-4482000726F1}"/>
                </a:ext>
              </a:extLst>
            </p:cNvPr>
            <p:cNvSpPr/>
            <p:nvPr/>
          </p:nvSpPr>
          <p:spPr>
            <a:xfrm>
              <a:off x="9690253" y="5289699"/>
              <a:ext cx="166646" cy="323200"/>
            </a:xfrm>
            <a:custGeom>
              <a:avLst/>
              <a:gdLst>
                <a:gd name="csX0" fmla="*/ 50231 w 166646"/>
                <a:gd name="csY0" fmla="*/ 44313 h 323200"/>
                <a:gd name="csX1" fmla="*/ 63643 w 166646"/>
                <a:gd name="csY1" fmla="*/ 0 h 323200"/>
                <a:gd name="csX2" fmla="*/ 103123 w 166646"/>
                <a:gd name="csY2" fmla="*/ 188522 h 323200"/>
                <a:gd name="csX3" fmla="*/ 166613 w 166646"/>
                <a:gd name="csY3" fmla="*/ 256756 h 323200"/>
                <a:gd name="csX4" fmla="*/ 76803 w 166646"/>
                <a:gd name="csY4" fmla="*/ 174384 h 323200"/>
                <a:gd name="csX5" fmla="*/ 57213 w 166646"/>
                <a:gd name="csY5" fmla="*/ 104769 h 323200"/>
                <a:gd name="csX6" fmla="*/ 9646 w 166646"/>
                <a:gd name="csY6" fmla="*/ 225987 h 323200"/>
                <a:gd name="csX7" fmla="*/ 58519 w 166646"/>
                <a:gd name="csY7" fmla="*/ 323200 h 323200"/>
                <a:gd name="csX8" fmla="*/ 2112 w 166646"/>
                <a:gd name="csY8" fmla="*/ 239196 h 323200"/>
                <a:gd name="csX9" fmla="*/ 50231 w 166646"/>
                <a:gd name="csY9" fmla="*/ 44313 h 3232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66646" h="323200">
                  <a:moveTo>
                    <a:pt x="50231" y="44313"/>
                  </a:moveTo>
                  <a:cubicBezTo>
                    <a:pt x="60428" y="32441"/>
                    <a:pt x="60930" y="16218"/>
                    <a:pt x="63643" y="0"/>
                  </a:cubicBezTo>
                  <a:cubicBezTo>
                    <a:pt x="64848" y="76774"/>
                    <a:pt x="65250" y="118420"/>
                    <a:pt x="103123" y="188522"/>
                  </a:cubicBezTo>
                  <a:cubicBezTo>
                    <a:pt x="117840" y="215818"/>
                    <a:pt x="168120" y="242989"/>
                    <a:pt x="166613" y="256756"/>
                  </a:cubicBezTo>
                  <a:cubicBezTo>
                    <a:pt x="139238" y="246822"/>
                    <a:pt x="90013" y="200515"/>
                    <a:pt x="76803" y="174384"/>
                  </a:cubicBezTo>
                  <a:cubicBezTo>
                    <a:pt x="70674" y="162246"/>
                    <a:pt x="60930" y="120344"/>
                    <a:pt x="57213" y="104769"/>
                  </a:cubicBezTo>
                  <a:cubicBezTo>
                    <a:pt x="41290" y="134035"/>
                    <a:pt x="1157" y="193235"/>
                    <a:pt x="9646" y="225987"/>
                  </a:cubicBezTo>
                  <a:cubicBezTo>
                    <a:pt x="16427" y="252219"/>
                    <a:pt x="66707" y="297562"/>
                    <a:pt x="58519" y="323200"/>
                  </a:cubicBezTo>
                  <a:cubicBezTo>
                    <a:pt x="42647" y="314594"/>
                    <a:pt x="4974" y="257529"/>
                    <a:pt x="2112" y="239196"/>
                  </a:cubicBezTo>
                  <a:cubicBezTo>
                    <a:pt x="-11752" y="150489"/>
                    <a:pt x="47067" y="150213"/>
                    <a:pt x="50231" y="44313"/>
                  </a:cubicBez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06" name="Freeform: Shape 205">
              <a:extLst>
                <a:ext uri="{FF2B5EF4-FFF2-40B4-BE49-F238E27FC236}">
                  <a16:creationId xmlns:a16="http://schemas.microsoft.com/office/drawing/2014/main" id="{147E1CE2-63F9-ED4B-F954-04160B9D4F3A}"/>
                </a:ext>
              </a:extLst>
            </p:cNvPr>
            <p:cNvSpPr/>
            <p:nvPr/>
          </p:nvSpPr>
          <p:spPr>
            <a:xfrm>
              <a:off x="9116593" y="5321547"/>
              <a:ext cx="126719" cy="277756"/>
            </a:xfrm>
            <a:custGeom>
              <a:avLst/>
              <a:gdLst>
                <a:gd name="csX0" fmla="*/ 126719 w 126719"/>
                <a:gd name="csY0" fmla="*/ 10284 h 277756"/>
                <a:gd name="csX1" fmla="*/ 88093 w 126719"/>
                <a:gd name="csY1" fmla="*/ 47825 h 277756"/>
                <a:gd name="csX2" fmla="*/ 12698 w 126719"/>
                <a:gd name="csY2" fmla="*/ 210006 h 277756"/>
                <a:gd name="csX3" fmla="*/ 24452 w 126719"/>
                <a:gd name="csY3" fmla="*/ 277757 h 277756"/>
                <a:gd name="csX4" fmla="*/ 5516 w 126719"/>
                <a:gd name="csY4" fmla="*/ 183588 h 277756"/>
                <a:gd name="csX5" fmla="*/ 110546 w 126719"/>
                <a:gd name="csY5" fmla="*/ 0 h 277756"/>
                <a:gd name="csX6" fmla="*/ 126719 w 126719"/>
                <a:gd name="csY6" fmla="*/ 10284 h 277756"/>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26719" h="277756">
                  <a:moveTo>
                    <a:pt x="126719" y="10284"/>
                  </a:moveTo>
                  <a:cubicBezTo>
                    <a:pt x="122048" y="16489"/>
                    <a:pt x="97435" y="38963"/>
                    <a:pt x="88093" y="47825"/>
                  </a:cubicBezTo>
                  <a:cubicBezTo>
                    <a:pt x="43891" y="89822"/>
                    <a:pt x="22091" y="151278"/>
                    <a:pt x="12698" y="210006"/>
                  </a:cubicBezTo>
                  <a:cubicBezTo>
                    <a:pt x="11493" y="217366"/>
                    <a:pt x="24703" y="257896"/>
                    <a:pt x="24452" y="277757"/>
                  </a:cubicBezTo>
                  <a:cubicBezTo>
                    <a:pt x="-10508" y="265035"/>
                    <a:pt x="894" y="214236"/>
                    <a:pt x="5516" y="183588"/>
                  </a:cubicBezTo>
                  <a:cubicBezTo>
                    <a:pt x="16867" y="108391"/>
                    <a:pt x="47608" y="45373"/>
                    <a:pt x="110546" y="0"/>
                  </a:cubicBezTo>
                  <a:lnTo>
                    <a:pt x="126719" y="10284"/>
                  </a:ln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07" name="Freeform: Shape 206">
              <a:extLst>
                <a:ext uri="{FF2B5EF4-FFF2-40B4-BE49-F238E27FC236}">
                  <a16:creationId xmlns:a16="http://schemas.microsoft.com/office/drawing/2014/main" id="{C1E090AB-1489-F4CF-841F-5920D109105B}"/>
                </a:ext>
              </a:extLst>
            </p:cNvPr>
            <p:cNvSpPr/>
            <p:nvPr/>
          </p:nvSpPr>
          <p:spPr>
            <a:xfrm>
              <a:off x="9907447" y="5103140"/>
              <a:ext cx="86947" cy="54073"/>
            </a:xfrm>
            <a:custGeom>
              <a:avLst/>
              <a:gdLst>
                <a:gd name="csX0" fmla="*/ 19991 w 86947"/>
                <a:gd name="csY0" fmla="*/ 549 h 54073"/>
                <a:gd name="csX1" fmla="*/ 86948 w 86947"/>
                <a:gd name="csY1" fmla="*/ 23917 h 54073"/>
                <a:gd name="csX2" fmla="*/ 62033 w 86947"/>
                <a:gd name="csY2" fmla="*/ 53866 h 54073"/>
                <a:gd name="csX3" fmla="*/ 0 w 86947"/>
                <a:gd name="csY3" fmla="*/ 30674 h 54073"/>
                <a:gd name="csX4" fmla="*/ 19991 w 86947"/>
                <a:gd name="csY4" fmla="*/ 549 h 54073"/>
              </a:gdLst>
              <a:ahLst/>
              <a:cxnLst>
                <a:cxn ang="0">
                  <a:pos x="csX0" y="csY0"/>
                </a:cxn>
                <a:cxn ang="0">
                  <a:pos x="csX1" y="csY1"/>
                </a:cxn>
                <a:cxn ang="0">
                  <a:pos x="csX2" y="csY2"/>
                </a:cxn>
                <a:cxn ang="0">
                  <a:pos x="csX3" y="csY3"/>
                </a:cxn>
                <a:cxn ang="0">
                  <a:pos x="csX4" y="csY4"/>
                </a:cxn>
              </a:cxnLst>
              <a:rect l="l" t="t" r="r" b="b"/>
              <a:pathLst>
                <a:path w="86947" h="54073">
                  <a:moveTo>
                    <a:pt x="19991" y="549"/>
                  </a:moveTo>
                  <a:cubicBezTo>
                    <a:pt x="46211" y="-496"/>
                    <a:pt x="74641" y="-2772"/>
                    <a:pt x="86948" y="23917"/>
                  </a:cubicBezTo>
                  <a:cubicBezTo>
                    <a:pt x="80417" y="43541"/>
                    <a:pt x="80518" y="38934"/>
                    <a:pt x="62033" y="53866"/>
                  </a:cubicBezTo>
                  <a:cubicBezTo>
                    <a:pt x="38526" y="55021"/>
                    <a:pt x="12658" y="51891"/>
                    <a:pt x="0" y="30674"/>
                  </a:cubicBezTo>
                  <a:cubicBezTo>
                    <a:pt x="3918" y="11386"/>
                    <a:pt x="3215" y="17048"/>
                    <a:pt x="19991" y="549"/>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08" name="Freeform: Shape 207">
              <a:extLst>
                <a:ext uri="{FF2B5EF4-FFF2-40B4-BE49-F238E27FC236}">
                  <a16:creationId xmlns:a16="http://schemas.microsoft.com/office/drawing/2014/main" id="{19075345-88B1-9682-3F29-3FD3F7953C37}"/>
                </a:ext>
              </a:extLst>
            </p:cNvPr>
            <p:cNvSpPr/>
            <p:nvPr/>
          </p:nvSpPr>
          <p:spPr>
            <a:xfrm>
              <a:off x="10425865" y="5241376"/>
              <a:ext cx="115477" cy="206830"/>
            </a:xfrm>
            <a:custGeom>
              <a:avLst/>
              <a:gdLst>
                <a:gd name="csX0" fmla="*/ 7786 w 115477"/>
                <a:gd name="csY0" fmla="*/ 0 h 206830"/>
                <a:gd name="csX1" fmla="*/ 74340 w 115477"/>
                <a:gd name="csY1" fmla="*/ 75337 h 206830"/>
                <a:gd name="csX2" fmla="*/ 78107 w 115477"/>
                <a:gd name="csY2" fmla="*/ 148681 h 206830"/>
                <a:gd name="csX3" fmla="*/ 115478 w 115477"/>
                <a:gd name="csY3" fmla="*/ 206830 h 206830"/>
                <a:gd name="csX4" fmla="*/ 0 w 115477"/>
                <a:gd name="csY4" fmla="*/ 10923 h 206830"/>
                <a:gd name="csX5" fmla="*/ 7786 w 115477"/>
                <a:gd name="csY5" fmla="*/ 0 h 206830"/>
              </a:gdLst>
              <a:ahLst/>
              <a:cxnLst>
                <a:cxn ang="0">
                  <a:pos x="csX0" y="csY0"/>
                </a:cxn>
                <a:cxn ang="0">
                  <a:pos x="csX1" y="csY1"/>
                </a:cxn>
                <a:cxn ang="0">
                  <a:pos x="csX2" y="csY2"/>
                </a:cxn>
                <a:cxn ang="0">
                  <a:pos x="csX3" y="csY3"/>
                </a:cxn>
                <a:cxn ang="0">
                  <a:pos x="csX4" y="csY4"/>
                </a:cxn>
                <a:cxn ang="0">
                  <a:pos x="csX5" y="csY5"/>
                </a:cxn>
              </a:cxnLst>
              <a:rect l="l" t="t" r="r" b="b"/>
              <a:pathLst>
                <a:path w="115477" h="206830">
                  <a:moveTo>
                    <a:pt x="7786" y="0"/>
                  </a:moveTo>
                  <a:cubicBezTo>
                    <a:pt x="44604" y="26286"/>
                    <a:pt x="53645" y="35300"/>
                    <a:pt x="74340" y="75337"/>
                  </a:cubicBezTo>
                  <a:cubicBezTo>
                    <a:pt x="73888" y="101564"/>
                    <a:pt x="72030" y="122670"/>
                    <a:pt x="78107" y="148681"/>
                  </a:cubicBezTo>
                  <a:cubicBezTo>
                    <a:pt x="84386" y="175590"/>
                    <a:pt x="114775" y="194240"/>
                    <a:pt x="115478" y="206830"/>
                  </a:cubicBezTo>
                  <a:cubicBezTo>
                    <a:pt x="37924" y="167763"/>
                    <a:pt x="87249" y="78659"/>
                    <a:pt x="0" y="10923"/>
                  </a:cubicBezTo>
                  <a:lnTo>
                    <a:pt x="7786" y="0"/>
                  </a:ln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09" name="Freeform: Shape 208">
              <a:extLst>
                <a:ext uri="{FF2B5EF4-FFF2-40B4-BE49-F238E27FC236}">
                  <a16:creationId xmlns:a16="http://schemas.microsoft.com/office/drawing/2014/main" id="{C97639B0-C775-9705-B885-947C9A07FD91}"/>
                </a:ext>
              </a:extLst>
            </p:cNvPr>
            <p:cNvSpPr/>
            <p:nvPr/>
          </p:nvSpPr>
          <p:spPr>
            <a:xfrm>
              <a:off x="10449122" y="4867337"/>
              <a:ext cx="176506" cy="114063"/>
            </a:xfrm>
            <a:custGeom>
              <a:avLst/>
              <a:gdLst>
                <a:gd name="csX0" fmla="*/ 0 w 176506"/>
                <a:gd name="csY0" fmla="*/ 3658 h 114063"/>
                <a:gd name="csX1" fmla="*/ 6078 w 176506"/>
                <a:gd name="csY1" fmla="*/ 0 h 114063"/>
                <a:gd name="csX2" fmla="*/ 87952 w 176506"/>
                <a:gd name="csY2" fmla="*/ 39807 h 114063"/>
                <a:gd name="csX3" fmla="*/ 176507 w 176506"/>
                <a:gd name="csY3" fmla="*/ 114064 h 114063"/>
                <a:gd name="csX4" fmla="*/ 33905 w 176506"/>
                <a:gd name="csY4" fmla="*/ 34431 h 114063"/>
                <a:gd name="csX5" fmla="*/ 9343 w 176506"/>
                <a:gd name="csY5" fmla="*/ 25101 h 114063"/>
                <a:gd name="csX6" fmla="*/ 0 w 176506"/>
                <a:gd name="csY6" fmla="*/ 3658 h 11406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76506" h="114063">
                  <a:moveTo>
                    <a:pt x="0" y="3658"/>
                  </a:moveTo>
                  <a:lnTo>
                    <a:pt x="6078" y="0"/>
                  </a:lnTo>
                  <a:cubicBezTo>
                    <a:pt x="27626" y="13359"/>
                    <a:pt x="63742" y="30979"/>
                    <a:pt x="87952" y="39807"/>
                  </a:cubicBezTo>
                  <a:cubicBezTo>
                    <a:pt x="97897" y="59888"/>
                    <a:pt x="156314" y="100519"/>
                    <a:pt x="176507" y="114064"/>
                  </a:cubicBezTo>
                  <a:cubicBezTo>
                    <a:pt x="120702" y="93078"/>
                    <a:pt x="89409" y="58728"/>
                    <a:pt x="33905" y="34431"/>
                  </a:cubicBezTo>
                  <a:lnTo>
                    <a:pt x="9343" y="25101"/>
                  </a:lnTo>
                  <a:cubicBezTo>
                    <a:pt x="7284" y="16675"/>
                    <a:pt x="3968" y="11284"/>
                    <a:pt x="0" y="3658"/>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10" name="Freeform: Shape 209">
              <a:extLst>
                <a:ext uri="{FF2B5EF4-FFF2-40B4-BE49-F238E27FC236}">
                  <a16:creationId xmlns:a16="http://schemas.microsoft.com/office/drawing/2014/main" id="{C5B239BF-398B-C922-20E0-0D14BE00360A}"/>
                </a:ext>
              </a:extLst>
            </p:cNvPr>
            <p:cNvSpPr/>
            <p:nvPr/>
          </p:nvSpPr>
          <p:spPr>
            <a:xfrm>
              <a:off x="10458008" y="5200219"/>
              <a:ext cx="68409" cy="42602"/>
            </a:xfrm>
            <a:custGeom>
              <a:avLst/>
              <a:gdLst>
                <a:gd name="csX0" fmla="*/ 4274 w 68409"/>
                <a:gd name="csY0" fmla="*/ 1110 h 42602"/>
                <a:gd name="csX1" fmla="*/ 15525 w 68409"/>
                <a:gd name="csY1" fmla="*/ 366 h 42602"/>
                <a:gd name="csX2" fmla="*/ 65252 w 68409"/>
                <a:gd name="csY2" fmla="*/ 13700 h 42602"/>
                <a:gd name="csX3" fmla="*/ 63494 w 68409"/>
                <a:gd name="csY3" fmla="*/ 39962 h 42602"/>
                <a:gd name="csX4" fmla="*/ 6132 w 68409"/>
                <a:gd name="csY4" fmla="*/ 32717 h 42602"/>
                <a:gd name="csX5" fmla="*/ 4274 w 68409"/>
                <a:gd name="csY5" fmla="*/ 1110 h 42602"/>
              </a:gdLst>
              <a:ahLst/>
              <a:cxnLst>
                <a:cxn ang="0">
                  <a:pos x="csX0" y="csY0"/>
                </a:cxn>
                <a:cxn ang="0">
                  <a:pos x="csX1" y="csY1"/>
                </a:cxn>
                <a:cxn ang="0">
                  <a:pos x="csX2" y="csY2"/>
                </a:cxn>
                <a:cxn ang="0">
                  <a:pos x="csX3" y="csY3"/>
                </a:cxn>
                <a:cxn ang="0">
                  <a:pos x="csX4" y="csY4"/>
                </a:cxn>
                <a:cxn ang="0">
                  <a:pos x="csX5" y="csY5"/>
                </a:cxn>
              </a:cxnLst>
              <a:rect l="l" t="t" r="r" b="b"/>
              <a:pathLst>
                <a:path w="68409" h="42602">
                  <a:moveTo>
                    <a:pt x="4274" y="1110"/>
                  </a:moveTo>
                  <a:cubicBezTo>
                    <a:pt x="8041" y="798"/>
                    <a:pt x="11758" y="552"/>
                    <a:pt x="15525" y="366"/>
                  </a:cubicBezTo>
                  <a:cubicBezTo>
                    <a:pt x="36069" y="-734"/>
                    <a:pt x="49983" y="-156"/>
                    <a:pt x="65252" y="13700"/>
                  </a:cubicBezTo>
                  <a:cubicBezTo>
                    <a:pt x="69673" y="30330"/>
                    <a:pt x="69773" y="23322"/>
                    <a:pt x="63494" y="39962"/>
                  </a:cubicBezTo>
                  <a:cubicBezTo>
                    <a:pt x="41243" y="43494"/>
                    <a:pt x="25069" y="45433"/>
                    <a:pt x="6132" y="32717"/>
                  </a:cubicBezTo>
                  <a:cubicBezTo>
                    <a:pt x="-2256" y="14755"/>
                    <a:pt x="-1201" y="22920"/>
                    <a:pt x="4274" y="1110"/>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11" name="Freeform: Shape 210">
              <a:extLst>
                <a:ext uri="{FF2B5EF4-FFF2-40B4-BE49-F238E27FC236}">
                  <a16:creationId xmlns:a16="http://schemas.microsoft.com/office/drawing/2014/main" id="{61790221-A4C5-76C8-AAD3-32DE5349CBC4}"/>
                </a:ext>
              </a:extLst>
            </p:cNvPr>
            <p:cNvSpPr/>
            <p:nvPr/>
          </p:nvSpPr>
          <p:spPr>
            <a:xfrm>
              <a:off x="10243583" y="5318051"/>
              <a:ext cx="177410" cy="90485"/>
            </a:xfrm>
            <a:custGeom>
              <a:avLst/>
              <a:gdLst>
                <a:gd name="csX0" fmla="*/ 15470 w 177410"/>
                <a:gd name="csY0" fmla="*/ 0 h 90485"/>
                <a:gd name="csX1" fmla="*/ 177410 w 177410"/>
                <a:gd name="csY1" fmla="*/ 85265 h 90485"/>
                <a:gd name="csX2" fmla="*/ 174748 w 177410"/>
                <a:gd name="csY2" fmla="*/ 90485 h 90485"/>
                <a:gd name="csX3" fmla="*/ 0 w 177410"/>
                <a:gd name="csY3" fmla="*/ 10430 h 90485"/>
                <a:gd name="csX4" fmla="*/ 15470 w 177410"/>
                <a:gd name="csY4" fmla="*/ 0 h 90485"/>
              </a:gdLst>
              <a:ahLst/>
              <a:cxnLst>
                <a:cxn ang="0">
                  <a:pos x="csX0" y="csY0"/>
                </a:cxn>
                <a:cxn ang="0">
                  <a:pos x="csX1" y="csY1"/>
                </a:cxn>
                <a:cxn ang="0">
                  <a:pos x="csX2" y="csY2"/>
                </a:cxn>
                <a:cxn ang="0">
                  <a:pos x="csX3" y="csY3"/>
                </a:cxn>
                <a:cxn ang="0">
                  <a:pos x="csX4" y="csY4"/>
                </a:cxn>
              </a:cxnLst>
              <a:rect l="l" t="t" r="r" b="b"/>
              <a:pathLst>
                <a:path w="177410" h="90485">
                  <a:moveTo>
                    <a:pt x="15470" y="0"/>
                  </a:moveTo>
                  <a:cubicBezTo>
                    <a:pt x="90764" y="66781"/>
                    <a:pt x="129893" y="51955"/>
                    <a:pt x="177410" y="85265"/>
                  </a:cubicBezTo>
                  <a:lnTo>
                    <a:pt x="174748" y="90485"/>
                  </a:lnTo>
                  <a:cubicBezTo>
                    <a:pt x="114975" y="62305"/>
                    <a:pt x="51937" y="61144"/>
                    <a:pt x="0" y="10430"/>
                  </a:cubicBezTo>
                  <a:lnTo>
                    <a:pt x="15470" y="0"/>
                  </a:ln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12" name="Freeform: Shape 211">
              <a:extLst>
                <a:ext uri="{FF2B5EF4-FFF2-40B4-BE49-F238E27FC236}">
                  <a16:creationId xmlns:a16="http://schemas.microsoft.com/office/drawing/2014/main" id="{444FC86C-7E94-C50A-6D16-A046249085AF}"/>
                </a:ext>
              </a:extLst>
            </p:cNvPr>
            <p:cNvSpPr/>
            <p:nvPr/>
          </p:nvSpPr>
          <p:spPr>
            <a:xfrm>
              <a:off x="10115095" y="5406521"/>
              <a:ext cx="122610" cy="126996"/>
            </a:xfrm>
            <a:custGeom>
              <a:avLst/>
              <a:gdLst>
                <a:gd name="csX0" fmla="*/ 13462 w 122610"/>
                <a:gd name="csY0" fmla="*/ 0 h 126996"/>
                <a:gd name="csX1" fmla="*/ 122610 w 122610"/>
                <a:gd name="csY1" fmla="*/ 126208 h 126996"/>
                <a:gd name="csX2" fmla="*/ 120953 w 122610"/>
                <a:gd name="csY2" fmla="*/ 123781 h 126996"/>
                <a:gd name="csX3" fmla="*/ 113368 w 122610"/>
                <a:gd name="csY3" fmla="*/ 126996 h 126996"/>
                <a:gd name="csX4" fmla="*/ 0 w 122610"/>
                <a:gd name="csY4" fmla="*/ 1985 h 126996"/>
                <a:gd name="csX5" fmla="*/ 13462 w 122610"/>
                <a:gd name="csY5" fmla="*/ 0 h 126996"/>
              </a:gdLst>
              <a:ahLst/>
              <a:cxnLst>
                <a:cxn ang="0">
                  <a:pos x="csX0" y="csY0"/>
                </a:cxn>
                <a:cxn ang="0">
                  <a:pos x="csX1" y="csY1"/>
                </a:cxn>
                <a:cxn ang="0">
                  <a:pos x="csX2" y="csY2"/>
                </a:cxn>
                <a:cxn ang="0">
                  <a:pos x="csX3" y="csY3"/>
                </a:cxn>
                <a:cxn ang="0">
                  <a:pos x="csX4" y="csY4"/>
                </a:cxn>
                <a:cxn ang="0">
                  <a:pos x="csX5" y="csY5"/>
                </a:cxn>
              </a:cxnLst>
              <a:rect l="l" t="t" r="r" b="b"/>
              <a:pathLst>
                <a:path w="122610" h="126996">
                  <a:moveTo>
                    <a:pt x="13462" y="0"/>
                  </a:moveTo>
                  <a:cubicBezTo>
                    <a:pt x="50079" y="54060"/>
                    <a:pt x="75194" y="80693"/>
                    <a:pt x="122610" y="126208"/>
                  </a:cubicBezTo>
                  <a:lnTo>
                    <a:pt x="120953" y="123781"/>
                  </a:lnTo>
                  <a:lnTo>
                    <a:pt x="113368" y="126996"/>
                  </a:lnTo>
                  <a:cubicBezTo>
                    <a:pt x="67660" y="89827"/>
                    <a:pt x="24110" y="58311"/>
                    <a:pt x="0" y="1985"/>
                  </a:cubicBezTo>
                  <a:lnTo>
                    <a:pt x="13462" y="0"/>
                  </a:ln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13" name="Freeform: Shape 212">
              <a:extLst>
                <a:ext uri="{FF2B5EF4-FFF2-40B4-BE49-F238E27FC236}">
                  <a16:creationId xmlns:a16="http://schemas.microsoft.com/office/drawing/2014/main" id="{1426C5FD-E99F-A256-C0D8-3558CB0CD941}"/>
                </a:ext>
              </a:extLst>
            </p:cNvPr>
            <p:cNvSpPr/>
            <p:nvPr/>
          </p:nvSpPr>
          <p:spPr>
            <a:xfrm>
              <a:off x="9321319" y="5230283"/>
              <a:ext cx="40787" cy="148966"/>
            </a:xfrm>
            <a:custGeom>
              <a:avLst/>
              <a:gdLst>
                <a:gd name="csX0" fmla="*/ 0 w 40787"/>
                <a:gd name="csY0" fmla="*/ 0 h 148966"/>
                <a:gd name="csX1" fmla="*/ 27274 w 40787"/>
                <a:gd name="csY1" fmla="*/ 148108 h 148966"/>
                <a:gd name="csX2" fmla="*/ 25567 w 40787"/>
                <a:gd name="csY2" fmla="*/ 148967 h 148966"/>
                <a:gd name="csX3" fmla="*/ 0 w 40787"/>
                <a:gd name="csY3" fmla="*/ 0 h 148966"/>
              </a:gdLst>
              <a:ahLst/>
              <a:cxnLst>
                <a:cxn ang="0">
                  <a:pos x="csX0" y="csY0"/>
                </a:cxn>
                <a:cxn ang="0">
                  <a:pos x="csX1" y="csY1"/>
                </a:cxn>
                <a:cxn ang="0">
                  <a:pos x="csX2" y="csY2"/>
                </a:cxn>
                <a:cxn ang="0">
                  <a:pos x="csX3" y="csY3"/>
                </a:cxn>
              </a:cxnLst>
              <a:rect l="l" t="t" r="r" b="b"/>
              <a:pathLst>
                <a:path w="40787" h="148966">
                  <a:moveTo>
                    <a:pt x="0" y="0"/>
                  </a:moveTo>
                  <a:cubicBezTo>
                    <a:pt x="61179" y="25000"/>
                    <a:pt x="38425" y="97886"/>
                    <a:pt x="27274" y="148108"/>
                  </a:cubicBezTo>
                  <a:lnTo>
                    <a:pt x="25567" y="148967"/>
                  </a:lnTo>
                  <a:cubicBezTo>
                    <a:pt x="11502" y="121264"/>
                    <a:pt x="52038" y="95299"/>
                    <a:pt x="0" y="0"/>
                  </a:cubicBez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14" name="Freeform: Shape 213">
              <a:extLst>
                <a:ext uri="{FF2B5EF4-FFF2-40B4-BE49-F238E27FC236}">
                  <a16:creationId xmlns:a16="http://schemas.microsoft.com/office/drawing/2014/main" id="{984F4FB0-A5A8-ABAA-DEC4-0FFAB88F25C5}"/>
                </a:ext>
              </a:extLst>
            </p:cNvPr>
            <p:cNvSpPr/>
            <p:nvPr/>
          </p:nvSpPr>
          <p:spPr>
            <a:xfrm>
              <a:off x="10031388" y="5416680"/>
              <a:ext cx="59345" cy="156065"/>
            </a:xfrm>
            <a:custGeom>
              <a:avLst/>
              <a:gdLst>
                <a:gd name="csX0" fmla="*/ 14139 w 59345"/>
                <a:gd name="csY0" fmla="*/ 0 h 156065"/>
                <a:gd name="csX1" fmla="*/ 59346 w 59345"/>
                <a:gd name="csY1" fmla="*/ 156066 h 156065"/>
                <a:gd name="csX2" fmla="*/ 25 w 59345"/>
                <a:gd name="csY2" fmla="*/ 27246 h 156065"/>
                <a:gd name="csX3" fmla="*/ 10171 w 59345"/>
                <a:gd name="csY3" fmla="*/ 20549 h 156065"/>
                <a:gd name="csX4" fmla="*/ 14139 w 59345"/>
                <a:gd name="csY4" fmla="*/ 0 h 156065"/>
              </a:gdLst>
              <a:ahLst/>
              <a:cxnLst>
                <a:cxn ang="0">
                  <a:pos x="csX0" y="csY0"/>
                </a:cxn>
                <a:cxn ang="0">
                  <a:pos x="csX1" y="csY1"/>
                </a:cxn>
                <a:cxn ang="0">
                  <a:pos x="csX2" y="csY2"/>
                </a:cxn>
                <a:cxn ang="0">
                  <a:pos x="csX3" y="csY3"/>
                </a:cxn>
                <a:cxn ang="0">
                  <a:pos x="csX4" y="csY4"/>
                </a:cxn>
              </a:cxnLst>
              <a:rect l="l" t="t" r="r" b="b"/>
              <a:pathLst>
                <a:path w="59345" h="156065">
                  <a:moveTo>
                    <a:pt x="14139" y="0"/>
                  </a:moveTo>
                  <a:cubicBezTo>
                    <a:pt x="22528" y="89466"/>
                    <a:pt x="5349" y="72047"/>
                    <a:pt x="59346" y="156066"/>
                  </a:cubicBezTo>
                  <a:cubicBezTo>
                    <a:pt x="15295" y="125660"/>
                    <a:pt x="-728" y="79980"/>
                    <a:pt x="25" y="27246"/>
                  </a:cubicBezTo>
                  <a:lnTo>
                    <a:pt x="10171" y="20549"/>
                  </a:lnTo>
                  <a:lnTo>
                    <a:pt x="14139" y="0"/>
                  </a:ln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15" name="Freeform: Shape 214">
              <a:extLst>
                <a:ext uri="{FF2B5EF4-FFF2-40B4-BE49-F238E27FC236}">
                  <a16:creationId xmlns:a16="http://schemas.microsoft.com/office/drawing/2014/main" id="{3FCE8E42-7DD6-4DA7-0AA2-D0D9F4AFA3E0}"/>
                </a:ext>
              </a:extLst>
            </p:cNvPr>
            <p:cNvSpPr/>
            <p:nvPr/>
          </p:nvSpPr>
          <p:spPr>
            <a:xfrm>
              <a:off x="9477281" y="5577388"/>
              <a:ext cx="45215" cy="136527"/>
            </a:xfrm>
            <a:custGeom>
              <a:avLst/>
              <a:gdLst>
                <a:gd name="csX0" fmla="*/ 14265 w 45215"/>
                <a:gd name="csY0" fmla="*/ 0 h 136527"/>
                <a:gd name="csX1" fmla="*/ 44303 w 45215"/>
                <a:gd name="csY1" fmla="*/ 136527 h 136527"/>
                <a:gd name="csX2" fmla="*/ 0 w 45215"/>
                <a:gd name="csY2" fmla="*/ 1884 h 136527"/>
                <a:gd name="csX3" fmla="*/ 14265 w 45215"/>
                <a:gd name="csY3" fmla="*/ 0 h 136527"/>
              </a:gdLst>
              <a:ahLst/>
              <a:cxnLst>
                <a:cxn ang="0">
                  <a:pos x="csX0" y="csY0"/>
                </a:cxn>
                <a:cxn ang="0">
                  <a:pos x="csX1" y="csY1"/>
                </a:cxn>
                <a:cxn ang="0">
                  <a:pos x="csX2" y="csY2"/>
                </a:cxn>
                <a:cxn ang="0">
                  <a:pos x="csX3" y="csY3"/>
                </a:cxn>
              </a:cxnLst>
              <a:rect l="l" t="t" r="r" b="b"/>
              <a:pathLst>
                <a:path w="45215" h="136527">
                  <a:moveTo>
                    <a:pt x="14265" y="0"/>
                  </a:moveTo>
                  <a:cubicBezTo>
                    <a:pt x="45860" y="46077"/>
                    <a:pt x="46914" y="82838"/>
                    <a:pt x="44303" y="136527"/>
                  </a:cubicBezTo>
                  <a:cubicBezTo>
                    <a:pt x="29083" y="73685"/>
                    <a:pt x="36115" y="55799"/>
                    <a:pt x="0" y="1884"/>
                  </a:cubicBezTo>
                  <a:lnTo>
                    <a:pt x="14265" y="0"/>
                  </a:ln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16" name="Freeform: Shape 215">
              <a:extLst>
                <a:ext uri="{FF2B5EF4-FFF2-40B4-BE49-F238E27FC236}">
                  <a16:creationId xmlns:a16="http://schemas.microsoft.com/office/drawing/2014/main" id="{50717F75-53B4-0DE1-4866-8BA227E52AB6}"/>
                </a:ext>
              </a:extLst>
            </p:cNvPr>
            <p:cNvSpPr/>
            <p:nvPr/>
          </p:nvSpPr>
          <p:spPr>
            <a:xfrm>
              <a:off x="9614324" y="5422905"/>
              <a:ext cx="25731" cy="101267"/>
            </a:xfrm>
            <a:custGeom>
              <a:avLst/>
              <a:gdLst>
                <a:gd name="csX0" fmla="*/ 4152 w 25731"/>
                <a:gd name="csY0" fmla="*/ 2763 h 101267"/>
                <a:gd name="csX1" fmla="*/ 15052 w 25731"/>
                <a:gd name="csY1" fmla="*/ 0 h 101267"/>
                <a:gd name="csX2" fmla="*/ 21029 w 25731"/>
                <a:gd name="csY2" fmla="*/ 101267 h 101267"/>
                <a:gd name="csX3" fmla="*/ 4152 w 25731"/>
                <a:gd name="csY3" fmla="*/ 2763 h 101267"/>
              </a:gdLst>
              <a:ahLst/>
              <a:cxnLst>
                <a:cxn ang="0">
                  <a:pos x="csX0" y="csY0"/>
                </a:cxn>
                <a:cxn ang="0">
                  <a:pos x="csX1" y="csY1"/>
                </a:cxn>
                <a:cxn ang="0">
                  <a:pos x="csX2" y="csY2"/>
                </a:cxn>
                <a:cxn ang="0">
                  <a:pos x="csX3" y="csY3"/>
                </a:cxn>
              </a:cxnLst>
              <a:rect l="l" t="t" r="r" b="b"/>
              <a:pathLst>
                <a:path w="25731" h="101267">
                  <a:moveTo>
                    <a:pt x="4152" y="2763"/>
                  </a:moveTo>
                  <a:lnTo>
                    <a:pt x="15052" y="0"/>
                  </a:lnTo>
                  <a:cubicBezTo>
                    <a:pt x="2997" y="43404"/>
                    <a:pt x="37907" y="79287"/>
                    <a:pt x="21029" y="101267"/>
                  </a:cubicBezTo>
                  <a:cubicBezTo>
                    <a:pt x="-1272" y="74524"/>
                    <a:pt x="-3884" y="35380"/>
                    <a:pt x="4152" y="2763"/>
                  </a:cubicBez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17" name="Freeform: Shape 216">
              <a:extLst>
                <a:ext uri="{FF2B5EF4-FFF2-40B4-BE49-F238E27FC236}">
                  <a16:creationId xmlns:a16="http://schemas.microsoft.com/office/drawing/2014/main" id="{5924A518-F222-CAB2-0CF0-50FC325B7CA4}"/>
                </a:ext>
              </a:extLst>
            </p:cNvPr>
            <p:cNvSpPr/>
            <p:nvPr/>
          </p:nvSpPr>
          <p:spPr>
            <a:xfrm>
              <a:off x="9041842" y="5099951"/>
              <a:ext cx="77051" cy="79954"/>
            </a:xfrm>
            <a:custGeom>
              <a:avLst/>
              <a:gdLst>
                <a:gd name="csX0" fmla="*/ 77052 w 77051"/>
                <a:gd name="csY0" fmla="*/ 9119 h 79954"/>
                <a:gd name="csX1" fmla="*/ 13060 w 77051"/>
                <a:gd name="csY1" fmla="*/ 76749 h 79954"/>
                <a:gd name="csX2" fmla="*/ 9493 w 77051"/>
                <a:gd name="csY2" fmla="*/ 79955 h 79954"/>
                <a:gd name="csX3" fmla="*/ 10548 w 77051"/>
                <a:gd name="csY3" fmla="*/ 79583 h 79954"/>
                <a:gd name="csX4" fmla="*/ 0 w 77051"/>
                <a:gd name="csY4" fmla="*/ 77714 h 79954"/>
                <a:gd name="csX5" fmla="*/ 73285 w 77051"/>
                <a:gd name="csY5" fmla="*/ 0 h 79954"/>
                <a:gd name="csX6" fmla="*/ 77052 w 77051"/>
                <a:gd name="csY6" fmla="*/ 9119 h 79954"/>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77051" h="79954">
                  <a:moveTo>
                    <a:pt x="77052" y="9119"/>
                  </a:moveTo>
                  <a:cubicBezTo>
                    <a:pt x="47718" y="34802"/>
                    <a:pt x="38928" y="52970"/>
                    <a:pt x="13060" y="76749"/>
                  </a:cubicBezTo>
                  <a:lnTo>
                    <a:pt x="9493" y="79955"/>
                  </a:lnTo>
                  <a:lnTo>
                    <a:pt x="10548" y="79583"/>
                  </a:lnTo>
                  <a:lnTo>
                    <a:pt x="0" y="77714"/>
                  </a:lnTo>
                  <a:cubicBezTo>
                    <a:pt x="13261" y="48674"/>
                    <a:pt x="48270" y="18730"/>
                    <a:pt x="73285" y="0"/>
                  </a:cubicBezTo>
                  <a:lnTo>
                    <a:pt x="77052" y="9119"/>
                  </a:ln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18" name="Freeform: Shape 217">
              <a:extLst>
                <a:ext uri="{FF2B5EF4-FFF2-40B4-BE49-F238E27FC236}">
                  <a16:creationId xmlns:a16="http://schemas.microsoft.com/office/drawing/2014/main" id="{7E947847-DF59-85E3-663D-10939CF05CE6}"/>
                </a:ext>
              </a:extLst>
            </p:cNvPr>
            <p:cNvSpPr/>
            <p:nvPr/>
          </p:nvSpPr>
          <p:spPr>
            <a:xfrm>
              <a:off x="10277673" y="5250557"/>
              <a:ext cx="36899" cy="36911"/>
            </a:xfrm>
            <a:custGeom>
              <a:avLst/>
              <a:gdLst>
                <a:gd name="csX0" fmla="*/ 6746 w 36899"/>
                <a:gd name="csY0" fmla="*/ 4184 h 36911"/>
                <a:gd name="csX1" fmla="*/ 32062 w 36899"/>
                <a:gd name="csY1" fmla="*/ 6023 h 36911"/>
                <a:gd name="csX2" fmla="*/ 31560 w 36899"/>
                <a:gd name="csY2" fmla="*/ 31425 h 36911"/>
                <a:gd name="csX3" fmla="*/ 13175 w 36899"/>
                <a:gd name="csY3" fmla="*/ 36138 h 36911"/>
                <a:gd name="csX4" fmla="*/ 367 w 36899"/>
                <a:gd name="csY4" fmla="*/ 22085 h 36911"/>
                <a:gd name="csX5" fmla="*/ 6746 w 36899"/>
                <a:gd name="csY5" fmla="*/ 4184 h 36911"/>
              </a:gdLst>
              <a:ahLst/>
              <a:cxnLst>
                <a:cxn ang="0">
                  <a:pos x="csX0" y="csY0"/>
                </a:cxn>
                <a:cxn ang="0">
                  <a:pos x="csX1" y="csY1"/>
                </a:cxn>
                <a:cxn ang="0">
                  <a:pos x="csX2" y="csY2"/>
                </a:cxn>
                <a:cxn ang="0">
                  <a:pos x="csX3" y="csY3"/>
                </a:cxn>
                <a:cxn ang="0">
                  <a:pos x="csX4" y="csY4"/>
                </a:cxn>
                <a:cxn ang="0">
                  <a:pos x="csX5" y="csY5"/>
                </a:cxn>
              </a:cxnLst>
              <a:rect l="l" t="t" r="r" b="b"/>
              <a:pathLst>
                <a:path w="36899" h="36911">
                  <a:moveTo>
                    <a:pt x="6746" y="4184"/>
                  </a:moveTo>
                  <a:cubicBezTo>
                    <a:pt x="14331" y="-2041"/>
                    <a:pt x="25482" y="-1232"/>
                    <a:pt x="32062" y="6023"/>
                  </a:cubicBezTo>
                  <a:cubicBezTo>
                    <a:pt x="38692" y="13278"/>
                    <a:pt x="38491" y="24442"/>
                    <a:pt x="31560" y="31425"/>
                  </a:cubicBezTo>
                  <a:cubicBezTo>
                    <a:pt x="26788" y="36279"/>
                    <a:pt x="19705" y="38092"/>
                    <a:pt x="13175" y="36138"/>
                  </a:cubicBezTo>
                  <a:cubicBezTo>
                    <a:pt x="6646" y="34178"/>
                    <a:pt x="1724" y="28777"/>
                    <a:pt x="367" y="22085"/>
                  </a:cubicBezTo>
                  <a:cubicBezTo>
                    <a:pt x="-989" y="15393"/>
                    <a:pt x="1472" y="8510"/>
                    <a:pt x="6746" y="4184"/>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nvGrpSpPr>
          <p:cNvPr id="8" name="Group 7">
            <a:extLst>
              <a:ext uri="{FF2B5EF4-FFF2-40B4-BE49-F238E27FC236}">
                <a16:creationId xmlns:a16="http://schemas.microsoft.com/office/drawing/2014/main" id="{3BEB35C5-23F1-41E8-3E8F-1DB8D8697B18}"/>
              </a:ext>
            </a:extLst>
          </p:cNvPr>
          <p:cNvGrpSpPr/>
          <p:nvPr/>
        </p:nvGrpSpPr>
        <p:grpSpPr>
          <a:xfrm>
            <a:off x="3974832" y="2328867"/>
            <a:ext cx="1439567" cy="1649820"/>
            <a:chOff x="3695827" y="3323593"/>
            <a:chExt cx="1874890" cy="2148720"/>
          </a:xfrm>
        </p:grpSpPr>
        <p:sp>
          <p:nvSpPr>
            <p:cNvPr id="123" name="Freeform: Shape 122">
              <a:extLst>
                <a:ext uri="{FF2B5EF4-FFF2-40B4-BE49-F238E27FC236}">
                  <a16:creationId xmlns:a16="http://schemas.microsoft.com/office/drawing/2014/main" id="{EFBDF5CA-018E-8F4E-F20A-CBCB8327CCB5}"/>
                </a:ext>
              </a:extLst>
            </p:cNvPr>
            <p:cNvSpPr/>
            <p:nvPr/>
          </p:nvSpPr>
          <p:spPr>
            <a:xfrm>
              <a:off x="4659078" y="4585082"/>
              <a:ext cx="635138" cy="332396"/>
            </a:xfrm>
            <a:custGeom>
              <a:avLst/>
              <a:gdLst>
                <a:gd name="csX0" fmla="*/ 25748 w 635138"/>
                <a:gd name="csY0" fmla="*/ 1042 h 332396"/>
                <a:gd name="csX1" fmla="*/ 271837 w 635138"/>
                <a:gd name="csY1" fmla="*/ 79002 h 332396"/>
                <a:gd name="csX2" fmla="*/ 410038 w 635138"/>
                <a:gd name="csY2" fmla="*/ 121245 h 332396"/>
                <a:gd name="csX3" fmla="*/ 453984 w 635138"/>
                <a:gd name="csY3" fmla="*/ 147280 h 332396"/>
                <a:gd name="csX4" fmla="*/ 468179 w 635138"/>
                <a:gd name="csY4" fmla="*/ 160042 h 332396"/>
                <a:gd name="csX5" fmla="*/ 487779 w 635138"/>
                <a:gd name="csY5" fmla="*/ 198547 h 332396"/>
                <a:gd name="csX6" fmla="*/ 595426 w 635138"/>
                <a:gd name="csY6" fmla="*/ 243639 h 332396"/>
                <a:gd name="csX7" fmla="*/ 634358 w 635138"/>
                <a:gd name="csY7" fmla="*/ 267720 h 332396"/>
                <a:gd name="csX8" fmla="*/ 621404 w 635138"/>
                <a:gd name="csY8" fmla="*/ 299603 h 332396"/>
                <a:gd name="csX9" fmla="*/ 560858 w 635138"/>
                <a:gd name="csY9" fmla="*/ 306964 h 332396"/>
                <a:gd name="csX10" fmla="*/ 260847 w 635138"/>
                <a:gd name="csY10" fmla="*/ 330829 h 332396"/>
                <a:gd name="csX11" fmla="*/ 199225 w 635138"/>
                <a:gd name="csY11" fmla="*/ 331954 h 332396"/>
                <a:gd name="csX12" fmla="*/ 0 w 635138"/>
                <a:gd name="csY12" fmla="*/ 307054 h 332396"/>
                <a:gd name="csX13" fmla="*/ 23382 w 635138"/>
                <a:gd name="csY13" fmla="*/ 196271 h 332396"/>
                <a:gd name="csX14" fmla="*/ 15199 w 635138"/>
                <a:gd name="csY14" fmla="*/ 7282 h 332396"/>
                <a:gd name="csX15" fmla="*/ 25748 w 635138"/>
                <a:gd name="csY15" fmla="*/ 1042 h 33239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635138" h="332396">
                  <a:moveTo>
                    <a:pt x="25748" y="1042"/>
                  </a:moveTo>
                  <a:cubicBezTo>
                    <a:pt x="121179" y="-8268"/>
                    <a:pt x="186452" y="47023"/>
                    <a:pt x="271837" y="79002"/>
                  </a:cubicBezTo>
                  <a:cubicBezTo>
                    <a:pt x="316596" y="95768"/>
                    <a:pt x="366088" y="102897"/>
                    <a:pt x="410038" y="121245"/>
                  </a:cubicBezTo>
                  <a:cubicBezTo>
                    <a:pt x="425891" y="127711"/>
                    <a:pt x="440699" y="136484"/>
                    <a:pt x="453984" y="147280"/>
                  </a:cubicBezTo>
                  <a:cubicBezTo>
                    <a:pt x="458957" y="151400"/>
                    <a:pt x="463492" y="155596"/>
                    <a:pt x="468179" y="160042"/>
                  </a:cubicBezTo>
                  <a:cubicBezTo>
                    <a:pt x="472855" y="170176"/>
                    <a:pt x="481405" y="190574"/>
                    <a:pt x="487779" y="198547"/>
                  </a:cubicBezTo>
                  <a:cubicBezTo>
                    <a:pt x="522768" y="224573"/>
                    <a:pt x="548933" y="244468"/>
                    <a:pt x="595426" y="243639"/>
                  </a:cubicBezTo>
                  <a:cubicBezTo>
                    <a:pt x="612800" y="250402"/>
                    <a:pt x="622886" y="252622"/>
                    <a:pt x="634358" y="267720"/>
                  </a:cubicBezTo>
                  <a:cubicBezTo>
                    <a:pt x="636619" y="283632"/>
                    <a:pt x="634454" y="289033"/>
                    <a:pt x="621404" y="299603"/>
                  </a:cubicBezTo>
                  <a:cubicBezTo>
                    <a:pt x="595857" y="300076"/>
                    <a:pt x="586017" y="302040"/>
                    <a:pt x="560858" y="306964"/>
                  </a:cubicBezTo>
                  <a:cubicBezTo>
                    <a:pt x="475397" y="320504"/>
                    <a:pt x="349456" y="330342"/>
                    <a:pt x="260847" y="330829"/>
                  </a:cubicBezTo>
                  <a:cubicBezTo>
                    <a:pt x="242081" y="329713"/>
                    <a:pt x="215741" y="333682"/>
                    <a:pt x="199225" y="331954"/>
                  </a:cubicBezTo>
                  <a:cubicBezTo>
                    <a:pt x="145188" y="326307"/>
                    <a:pt x="50807" y="318530"/>
                    <a:pt x="0" y="307054"/>
                  </a:cubicBezTo>
                  <a:cubicBezTo>
                    <a:pt x="13773" y="275874"/>
                    <a:pt x="18208" y="230848"/>
                    <a:pt x="23382" y="196271"/>
                  </a:cubicBezTo>
                  <a:cubicBezTo>
                    <a:pt x="24703" y="153415"/>
                    <a:pt x="10021" y="31704"/>
                    <a:pt x="15199" y="7282"/>
                  </a:cubicBezTo>
                  <a:lnTo>
                    <a:pt x="25748" y="1042"/>
                  </a:lnTo>
                  <a:close/>
                </a:path>
              </a:pathLst>
            </a:custGeom>
            <a:solidFill>
              <a:srgbClr val="554A2A"/>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4" name="Freeform: Shape 123">
              <a:extLst>
                <a:ext uri="{FF2B5EF4-FFF2-40B4-BE49-F238E27FC236}">
                  <a16:creationId xmlns:a16="http://schemas.microsoft.com/office/drawing/2014/main" id="{D946ADE0-B38C-9611-74B0-6800CE8EFDBE}"/>
                </a:ext>
              </a:extLst>
            </p:cNvPr>
            <p:cNvSpPr/>
            <p:nvPr/>
          </p:nvSpPr>
          <p:spPr>
            <a:xfrm>
              <a:off x="4673166" y="4585082"/>
              <a:ext cx="473689" cy="214962"/>
            </a:xfrm>
            <a:custGeom>
              <a:avLst/>
              <a:gdLst>
                <a:gd name="csX0" fmla="*/ 11659 w 473689"/>
                <a:gd name="csY0" fmla="*/ 1042 h 214962"/>
                <a:gd name="csX1" fmla="*/ 257749 w 473689"/>
                <a:gd name="csY1" fmla="*/ 79002 h 214962"/>
                <a:gd name="csX2" fmla="*/ 395950 w 473689"/>
                <a:gd name="csY2" fmla="*/ 121245 h 214962"/>
                <a:gd name="csX3" fmla="*/ 439896 w 473689"/>
                <a:gd name="csY3" fmla="*/ 147280 h 214962"/>
                <a:gd name="csX4" fmla="*/ 454091 w 473689"/>
                <a:gd name="csY4" fmla="*/ 160042 h 214962"/>
                <a:gd name="csX5" fmla="*/ 473690 w 473689"/>
                <a:gd name="csY5" fmla="*/ 198547 h 214962"/>
                <a:gd name="csX6" fmla="*/ 277001 w 473689"/>
                <a:gd name="csY6" fmla="*/ 211635 h 214962"/>
                <a:gd name="csX7" fmla="*/ 186503 w 473689"/>
                <a:gd name="csY7" fmla="*/ 167890 h 214962"/>
                <a:gd name="csX8" fmla="*/ 75571 w 473689"/>
                <a:gd name="csY8" fmla="*/ 203265 h 214962"/>
                <a:gd name="csX9" fmla="*/ 9293 w 473689"/>
                <a:gd name="csY9" fmla="*/ 196271 h 214962"/>
                <a:gd name="csX10" fmla="*/ 1111 w 473689"/>
                <a:gd name="csY10" fmla="*/ 7282 h 214962"/>
                <a:gd name="csX11" fmla="*/ 11659 w 473689"/>
                <a:gd name="csY11" fmla="*/ 1042 h 21496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473689" h="214962">
                  <a:moveTo>
                    <a:pt x="11659" y="1042"/>
                  </a:moveTo>
                  <a:cubicBezTo>
                    <a:pt x="107090" y="-8268"/>
                    <a:pt x="172363" y="47023"/>
                    <a:pt x="257749" y="79002"/>
                  </a:cubicBezTo>
                  <a:cubicBezTo>
                    <a:pt x="302508" y="95768"/>
                    <a:pt x="351999" y="102897"/>
                    <a:pt x="395950" y="121245"/>
                  </a:cubicBezTo>
                  <a:cubicBezTo>
                    <a:pt x="411802" y="127711"/>
                    <a:pt x="426610" y="136484"/>
                    <a:pt x="439896" y="147280"/>
                  </a:cubicBezTo>
                  <a:cubicBezTo>
                    <a:pt x="444868" y="151400"/>
                    <a:pt x="449404" y="155596"/>
                    <a:pt x="454091" y="160042"/>
                  </a:cubicBezTo>
                  <a:cubicBezTo>
                    <a:pt x="458767" y="170176"/>
                    <a:pt x="467316" y="190574"/>
                    <a:pt x="473690" y="198547"/>
                  </a:cubicBezTo>
                  <a:cubicBezTo>
                    <a:pt x="404001" y="196648"/>
                    <a:pt x="343249" y="224286"/>
                    <a:pt x="277001" y="211635"/>
                  </a:cubicBezTo>
                  <a:cubicBezTo>
                    <a:pt x="255990" y="207621"/>
                    <a:pt x="208825" y="173818"/>
                    <a:pt x="186503" y="167890"/>
                  </a:cubicBezTo>
                  <a:cubicBezTo>
                    <a:pt x="136133" y="154510"/>
                    <a:pt x="113851" y="180696"/>
                    <a:pt x="75571" y="203265"/>
                  </a:cubicBezTo>
                  <a:cubicBezTo>
                    <a:pt x="55298" y="215212"/>
                    <a:pt x="31238" y="203858"/>
                    <a:pt x="9293" y="196271"/>
                  </a:cubicBezTo>
                  <a:cubicBezTo>
                    <a:pt x="10614" y="153415"/>
                    <a:pt x="-4068" y="31704"/>
                    <a:pt x="1111" y="7282"/>
                  </a:cubicBezTo>
                  <a:lnTo>
                    <a:pt x="11659" y="1042"/>
                  </a:lnTo>
                  <a:close/>
                </a:path>
              </a:pathLst>
            </a:custGeom>
            <a:solidFill>
              <a:srgbClr val="7C643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5" name="Freeform: Shape 124">
              <a:extLst>
                <a:ext uri="{FF2B5EF4-FFF2-40B4-BE49-F238E27FC236}">
                  <a16:creationId xmlns:a16="http://schemas.microsoft.com/office/drawing/2014/main" id="{17727E07-7374-1B4D-8DFB-6E48A4ECB76C}"/>
                </a:ext>
              </a:extLst>
            </p:cNvPr>
            <p:cNvSpPr/>
            <p:nvPr/>
          </p:nvSpPr>
          <p:spPr>
            <a:xfrm>
              <a:off x="5005556" y="4806188"/>
              <a:ext cx="42509" cy="43931"/>
            </a:xfrm>
            <a:custGeom>
              <a:avLst/>
              <a:gdLst>
                <a:gd name="csX0" fmla="*/ 17580 w 42509"/>
                <a:gd name="csY0" fmla="*/ 0 h 43931"/>
                <a:gd name="csX1" fmla="*/ 42509 w 42509"/>
                <a:gd name="csY1" fmla="*/ 14103 h 43931"/>
                <a:gd name="csX2" fmla="*/ 24748 w 42509"/>
                <a:gd name="csY2" fmla="*/ 43931 h 43931"/>
                <a:gd name="csX3" fmla="*/ 0 w 42509"/>
                <a:gd name="csY3" fmla="*/ 27477 h 43931"/>
                <a:gd name="csX4" fmla="*/ 17580 w 42509"/>
                <a:gd name="csY4" fmla="*/ 0 h 43931"/>
              </a:gdLst>
              <a:ahLst/>
              <a:cxnLst>
                <a:cxn ang="0">
                  <a:pos x="csX0" y="csY0"/>
                </a:cxn>
                <a:cxn ang="0">
                  <a:pos x="csX1" y="csY1"/>
                </a:cxn>
                <a:cxn ang="0">
                  <a:pos x="csX2" y="csY2"/>
                </a:cxn>
                <a:cxn ang="0">
                  <a:pos x="csX3" y="csY3"/>
                </a:cxn>
                <a:cxn ang="0">
                  <a:pos x="csX4" y="csY4"/>
                </a:cxn>
              </a:cxnLst>
              <a:rect l="l" t="t" r="r" b="b"/>
              <a:pathLst>
                <a:path w="42509" h="43931">
                  <a:moveTo>
                    <a:pt x="17580" y="0"/>
                  </a:moveTo>
                  <a:cubicBezTo>
                    <a:pt x="32011" y="3592"/>
                    <a:pt x="32614" y="3577"/>
                    <a:pt x="42509" y="14103"/>
                  </a:cubicBezTo>
                  <a:cubicBezTo>
                    <a:pt x="39731" y="32712"/>
                    <a:pt x="40038" y="27336"/>
                    <a:pt x="24748" y="43931"/>
                  </a:cubicBezTo>
                  <a:cubicBezTo>
                    <a:pt x="13004" y="37641"/>
                    <a:pt x="10402" y="35842"/>
                    <a:pt x="0" y="27477"/>
                  </a:cubicBezTo>
                  <a:cubicBezTo>
                    <a:pt x="748" y="13284"/>
                    <a:pt x="5771" y="12601"/>
                    <a:pt x="17580" y="0"/>
                  </a:cubicBezTo>
                  <a:close/>
                </a:path>
              </a:pathLst>
            </a:custGeom>
            <a:solidFill>
              <a:srgbClr val="7C643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6" name="Freeform: Shape 125">
              <a:extLst>
                <a:ext uri="{FF2B5EF4-FFF2-40B4-BE49-F238E27FC236}">
                  <a16:creationId xmlns:a16="http://schemas.microsoft.com/office/drawing/2014/main" id="{410BD7B5-001F-A842-1E14-842F851E0751}"/>
                </a:ext>
              </a:extLst>
            </p:cNvPr>
            <p:cNvSpPr/>
            <p:nvPr/>
          </p:nvSpPr>
          <p:spPr>
            <a:xfrm>
              <a:off x="4705967" y="4927232"/>
              <a:ext cx="358191" cy="209601"/>
            </a:xfrm>
            <a:custGeom>
              <a:avLst/>
              <a:gdLst>
                <a:gd name="csX0" fmla="*/ 0 w 358191"/>
                <a:gd name="csY0" fmla="*/ 375 h 209601"/>
                <a:gd name="csX1" fmla="*/ 358192 w 358191"/>
                <a:gd name="csY1" fmla="*/ 177402 h 209601"/>
                <a:gd name="csX2" fmla="*/ 216941 w 358191"/>
                <a:gd name="csY2" fmla="*/ 127808 h 209601"/>
                <a:gd name="csX3" fmla="*/ 305134 w 358191"/>
                <a:gd name="csY3" fmla="*/ 209602 h 209601"/>
                <a:gd name="csX4" fmla="*/ 146630 w 358191"/>
                <a:gd name="csY4" fmla="*/ 113715 h 209601"/>
                <a:gd name="csX5" fmla="*/ 0 w 358191"/>
                <a:gd name="csY5" fmla="*/ 375 h 209601"/>
              </a:gdLst>
              <a:ahLst/>
              <a:cxnLst>
                <a:cxn ang="0">
                  <a:pos x="csX0" y="csY0"/>
                </a:cxn>
                <a:cxn ang="0">
                  <a:pos x="csX1" y="csY1"/>
                </a:cxn>
                <a:cxn ang="0">
                  <a:pos x="csX2" y="csY2"/>
                </a:cxn>
                <a:cxn ang="0">
                  <a:pos x="csX3" y="csY3"/>
                </a:cxn>
                <a:cxn ang="0">
                  <a:pos x="csX4" y="csY4"/>
                </a:cxn>
                <a:cxn ang="0">
                  <a:pos x="csX5" y="csY5"/>
                </a:cxn>
              </a:cxnLst>
              <a:rect l="l" t="t" r="r" b="b"/>
              <a:pathLst>
                <a:path w="358191" h="209601">
                  <a:moveTo>
                    <a:pt x="0" y="375"/>
                  </a:moveTo>
                  <a:cubicBezTo>
                    <a:pt x="235059" y="-5131"/>
                    <a:pt x="200516" y="49808"/>
                    <a:pt x="358192" y="177402"/>
                  </a:cubicBezTo>
                  <a:cubicBezTo>
                    <a:pt x="271807" y="154647"/>
                    <a:pt x="288930" y="60484"/>
                    <a:pt x="216941" y="127808"/>
                  </a:cubicBezTo>
                  <a:cubicBezTo>
                    <a:pt x="226344" y="156426"/>
                    <a:pt x="288895" y="155185"/>
                    <a:pt x="305134" y="209602"/>
                  </a:cubicBezTo>
                  <a:cubicBezTo>
                    <a:pt x="239871" y="143242"/>
                    <a:pt x="210547" y="159893"/>
                    <a:pt x="146630" y="113715"/>
                  </a:cubicBezTo>
                  <a:cubicBezTo>
                    <a:pt x="124343" y="77883"/>
                    <a:pt x="40656" y="43397"/>
                    <a:pt x="0" y="375"/>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7" name="Freeform: Shape 126">
              <a:extLst>
                <a:ext uri="{FF2B5EF4-FFF2-40B4-BE49-F238E27FC236}">
                  <a16:creationId xmlns:a16="http://schemas.microsoft.com/office/drawing/2014/main" id="{9F81351A-D55C-3365-5803-648B57A211F8}"/>
                </a:ext>
              </a:extLst>
            </p:cNvPr>
            <p:cNvSpPr/>
            <p:nvPr/>
          </p:nvSpPr>
          <p:spPr>
            <a:xfrm>
              <a:off x="4654020" y="4892136"/>
              <a:ext cx="644765" cy="252152"/>
            </a:xfrm>
            <a:custGeom>
              <a:avLst/>
              <a:gdLst>
                <a:gd name="csX0" fmla="*/ 0 w 644765"/>
                <a:gd name="csY0" fmla="*/ 2839 h 252152"/>
                <a:gd name="csX1" fmla="*/ 5058 w 644765"/>
                <a:gd name="csY1" fmla="*/ 0 h 252152"/>
                <a:gd name="csX2" fmla="*/ 204283 w 644765"/>
                <a:gd name="csY2" fmla="*/ 24900 h 252152"/>
                <a:gd name="csX3" fmla="*/ 265905 w 644765"/>
                <a:gd name="csY3" fmla="*/ 23774 h 252152"/>
                <a:gd name="csX4" fmla="*/ 229052 w 644765"/>
                <a:gd name="csY4" fmla="*/ 30145 h 252152"/>
                <a:gd name="csX5" fmla="*/ 327019 w 644765"/>
                <a:gd name="csY5" fmla="*/ 93113 h 252152"/>
                <a:gd name="csX6" fmla="*/ 450257 w 644765"/>
                <a:gd name="csY6" fmla="*/ 118239 h 252152"/>
                <a:gd name="csX7" fmla="*/ 524210 w 644765"/>
                <a:gd name="csY7" fmla="*/ 159045 h 252152"/>
                <a:gd name="csX8" fmla="*/ 569673 w 644765"/>
                <a:gd name="csY8" fmla="*/ 112768 h 252152"/>
                <a:gd name="csX9" fmla="*/ 627839 w 644765"/>
                <a:gd name="csY9" fmla="*/ 116114 h 252152"/>
                <a:gd name="csX10" fmla="*/ 644766 w 644765"/>
                <a:gd name="csY10" fmla="*/ 151660 h 252152"/>
                <a:gd name="csX11" fmla="*/ 535306 w 644765"/>
                <a:gd name="csY11" fmla="*/ 162281 h 252152"/>
                <a:gd name="csX12" fmla="*/ 349582 w 644765"/>
                <a:gd name="csY12" fmla="*/ 115109 h 252152"/>
                <a:gd name="csX13" fmla="*/ 343826 w 644765"/>
                <a:gd name="csY13" fmla="*/ 124926 h 252152"/>
                <a:gd name="csX14" fmla="*/ 572205 w 644765"/>
                <a:gd name="csY14" fmla="*/ 246948 h 252152"/>
                <a:gd name="csX15" fmla="*/ 410139 w 644765"/>
                <a:gd name="csY15" fmla="*/ 212497 h 252152"/>
                <a:gd name="csX16" fmla="*/ 51947 w 644765"/>
                <a:gd name="csY16" fmla="*/ 35471 h 252152"/>
                <a:gd name="csX17" fmla="*/ 0 w 644765"/>
                <a:gd name="csY17" fmla="*/ 2839 h 25215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644765" h="252152">
                  <a:moveTo>
                    <a:pt x="0" y="2839"/>
                  </a:moveTo>
                  <a:lnTo>
                    <a:pt x="5058" y="0"/>
                  </a:lnTo>
                  <a:cubicBezTo>
                    <a:pt x="55865" y="11475"/>
                    <a:pt x="150246" y="19252"/>
                    <a:pt x="204283" y="24900"/>
                  </a:cubicBezTo>
                  <a:cubicBezTo>
                    <a:pt x="220799" y="26628"/>
                    <a:pt x="247139" y="22659"/>
                    <a:pt x="265905" y="23774"/>
                  </a:cubicBezTo>
                  <a:lnTo>
                    <a:pt x="229052" y="30145"/>
                  </a:lnTo>
                  <a:cubicBezTo>
                    <a:pt x="230091" y="31878"/>
                    <a:pt x="318003" y="89340"/>
                    <a:pt x="327019" y="93113"/>
                  </a:cubicBezTo>
                  <a:cubicBezTo>
                    <a:pt x="360909" y="107286"/>
                    <a:pt x="414504" y="105618"/>
                    <a:pt x="450257" y="118239"/>
                  </a:cubicBezTo>
                  <a:cubicBezTo>
                    <a:pt x="476558" y="127217"/>
                    <a:pt x="502385" y="156397"/>
                    <a:pt x="524210" y="159045"/>
                  </a:cubicBezTo>
                  <a:cubicBezTo>
                    <a:pt x="542549" y="141757"/>
                    <a:pt x="538993" y="120158"/>
                    <a:pt x="569673" y="112768"/>
                  </a:cubicBezTo>
                  <a:cubicBezTo>
                    <a:pt x="590860" y="107663"/>
                    <a:pt x="607586" y="106387"/>
                    <a:pt x="627839" y="116114"/>
                  </a:cubicBezTo>
                  <a:cubicBezTo>
                    <a:pt x="641612" y="129820"/>
                    <a:pt x="642063" y="132277"/>
                    <a:pt x="644766" y="151660"/>
                  </a:cubicBezTo>
                  <a:cubicBezTo>
                    <a:pt x="609615" y="163733"/>
                    <a:pt x="572124" y="167370"/>
                    <a:pt x="535306" y="162281"/>
                  </a:cubicBezTo>
                  <a:cubicBezTo>
                    <a:pt x="492320" y="155950"/>
                    <a:pt x="399400" y="114431"/>
                    <a:pt x="349582" y="115109"/>
                  </a:cubicBezTo>
                  <a:cubicBezTo>
                    <a:pt x="347664" y="118380"/>
                    <a:pt x="345745" y="121655"/>
                    <a:pt x="343826" y="124926"/>
                  </a:cubicBezTo>
                  <a:cubicBezTo>
                    <a:pt x="411490" y="204263"/>
                    <a:pt x="466607" y="240914"/>
                    <a:pt x="572205" y="246948"/>
                  </a:cubicBezTo>
                  <a:cubicBezTo>
                    <a:pt x="539284" y="265904"/>
                    <a:pt x="442833" y="228148"/>
                    <a:pt x="410139" y="212497"/>
                  </a:cubicBezTo>
                  <a:cubicBezTo>
                    <a:pt x="252464" y="84903"/>
                    <a:pt x="287007" y="29964"/>
                    <a:pt x="51947" y="35471"/>
                  </a:cubicBezTo>
                  <a:cubicBezTo>
                    <a:pt x="28465" y="32712"/>
                    <a:pt x="31740" y="14128"/>
                    <a:pt x="0" y="2839"/>
                  </a:cubicBezTo>
                  <a:close/>
                </a:path>
              </a:pathLst>
            </a:custGeom>
            <a:solidFill>
              <a:srgbClr val="A2896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8" name="Freeform: Shape 127">
              <a:extLst>
                <a:ext uri="{FF2B5EF4-FFF2-40B4-BE49-F238E27FC236}">
                  <a16:creationId xmlns:a16="http://schemas.microsoft.com/office/drawing/2014/main" id="{6AB08941-5C9E-8BC2-6EEF-2FA0B055FB4F}"/>
                </a:ext>
              </a:extLst>
            </p:cNvPr>
            <p:cNvSpPr/>
            <p:nvPr/>
          </p:nvSpPr>
          <p:spPr>
            <a:xfrm>
              <a:off x="5127257" y="4745124"/>
              <a:ext cx="177164" cy="83622"/>
            </a:xfrm>
            <a:custGeom>
              <a:avLst/>
              <a:gdLst>
                <a:gd name="csX0" fmla="*/ 0 w 177164"/>
                <a:gd name="csY0" fmla="*/ 0 h 83622"/>
                <a:gd name="csX1" fmla="*/ 167390 w 177164"/>
                <a:gd name="csY1" fmla="*/ 15650 h 83622"/>
                <a:gd name="csX2" fmla="*/ 162638 w 177164"/>
                <a:gd name="csY2" fmla="*/ 16625 h 83622"/>
                <a:gd name="csX3" fmla="*/ 18911 w 177164"/>
                <a:gd name="csY3" fmla="*/ 16092 h 83622"/>
                <a:gd name="csX4" fmla="*/ 19148 w 177164"/>
                <a:gd name="csY4" fmla="*/ 22669 h 83622"/>
                <a:gd name="csX5" fmla="*/ 73054 w 177164"/>
                <a:gd name="csY5" fmla="*/ 56034 h 83622"/>
                <a:gd name="csX6" fmla="*/ 156837 w 177164"/>
                <a:gd name="csY6" fmla="*/ 30296 h 83622"/>
                <a:gd name="csX7" fmla="*/ 177164 w 177164"/>
                <a:gd name="csY7" fmla="*/ 52553 h 83622"/>
                <a:gd name="csX8" fmla="*/ 127246 w 177164"/>
                <a:gd name="csY8" fmla="*/ 83597 h 83622"/>
                <a:gd name="csX9" fmla="*/ 19599 w 177164"/>
                <a:gd name="csY9" fmla="*/ 38505 h 83622"/>
                <a:gd name="csX10" fmla="*/ 0 w 177164"/>
                <a:gd name="csY10" fmla="*/ 0 h 8362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77164" h="83622">
                  <a:moveTo>
                    <a:pt x="0" y="0"/>
                  </a:moveTo>
                  <a:cubicBezTo>
                    <a:pt x="54790" y="7029"/>
                    <a:pt x="112162" y="10541"/>
                    <a:pt x="167390" y="15650"/>
                  </a:cubicBezTo>
                  <a:lnTo>
                    <a:pt x="162638" y="16625"/>
                  </a:lnTo>
                  <a:cubicBezTo>
                    <a:pt x="118783" y="25226"/>
                    <a:pt x="56624" y="5461"/>
                    <a:pt x="18911" y="16092"/>
                  </a:cubicBezTo>
                  <a:lnTo>
                    <a:pt x="19148" y="22669"/>
                  </a:lnTo>
                  <a:cubicBezTo>
                    <a:pt x="35085" y="34867"/>
                    <a:pt x="59326" y="60380"/>
                    <a:pt x="73054" y="56034"/>
                  </a:cubicBezTo>
                  <a:cubicBezTo>
                    <a:pt x="100062" y="47473"/>
                    <a:pt x="127980" y="29120"/>
                    <a:pt x="156837" y="30296"/>
                  </a:cubicBezTo>
                  <a:cubicBezTo>
                    <a:pt x="173739" y="39354"/>
                    <a:pt x="168128" y="33807"/>
                    <a:pt x="177164" y="52553"/>
                  </a:cubicBezTo>
                  <a:cubicBezTo>
                    <a:pt x="174337" y="90440"/>
                    <a:pt x="147434" y="69635"/>
                    <a:pt x="127246" y="83597"/>
                  </a:cubicBezTo>
                  <a:cubicBezTo>
                    <a:pt x="80754" y="84426"/>
                    <a:pt x="54589" y="64530"/>
                    <a:pt x="19599" y="38505"/>
                  </a:cubicBezTo>
                  <a:cubicBezTo>
                    <a:pt x="13225" y="30532"/>
                    <a:pt x="4676" y="10134"/>
                    <a:pt x="0" y="0"/>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9" name="Freeform: Shape 128">
              <a:extLst>
                <a:ext uri="{FF2B5EF4-FFF2-40B4-BE49-F238E27FC236}">
                  <a16:creationId xmlns:a16="http://schemas.microsoft.com/office/drawing/2014/main" id="{884CA4FA-A1F8-F1F9-3E67-EE8E2D3678E4}"/>
                </a:ext>
              </a:extLst>
            </p:cNvPr>
            <p:cNvSpPr/>
            <p:nvPr/>
          </p:nvSpPr>
          <p:spPr>
            <a:xfrm>
              <a:off x="5230619" y="4788845"/>
              <a:ext cx="65328" cy="29717"/>
            </a:xfrm>
            <a:custGeom>
              <a:avLst/>
              <a:gdLst>
                <a:gd name="csX0" fmla="*/ 18499 w 65328"/>
                <a:gd name="csY0" fmla="*/ 944 h 29717"/>
                <a:gd name="csX1" fmla="*/ 64856 w 65328"/>
                <a:gd name="csY1" fmla="*/ 8043 h 29717"/>
                <a:gd name="csX2" fmla="*/ 65328 w 65328"/>
                <a:gd name="csY2" fmla="*/ 16926 h 29717"/>
                <a:gd name="csX3" fmla="*/ 52505 w 65328"/>
                <a:gd name="csY3" fmla="*/ 29717 h 29717"/>
                <a:gd name="csX4" fmla="*/ 758 w 65328"/>
                <a:gd name="csY4" fmla="*/ 19086 h 29717"/>
                <a:gd name="csX5" fmla="*/ 0 w 65328"/>
                <a:gd name="csY5" fmla="*/ 12625 h 29717"/>
                <a:gd name="csX6" fmla="*/ 18499 w 65328"/>
                <a:gd name="csY6" fmla="*/ 944 h 29717"/>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65328" h="29717">
                  <a:moveTo>
                    <a:pt x="18499" y="944"/>
                  </a:moveTo>
                  <a:cubicBezTo>
                    <a:pt x="35482" y="-488"/>
                    <a:pt x="50983" y="-1619"/>
                    <a:pt x="64856" y="8043"/>
                  </a:cubicBezTo>
                  <a:lnTo>
                    <a:pt x="65328" y="16926"/>
                  </a:lnTo>
                  <a:lnTo>
                    <a:pt x="52505" y="29717"/>
                  </a:lnTo>
                  <a:cubicBezTo>
                    <a:pt x="33608" y="26914"/>
                    <a:pt x="18921" y="25482"/>
                    <a:pt x="758" y="19086"/>
                  </a:cubicBezTo>
                  <a:lnTo>
                    <a:pt x="0" y="12625"/>
                  </a:lnTo>
                  <a:lnTo>
                    <a:pt x="18499" y="944"/>
                  </a:lnTo>
                  <a:close/>
                </a:path>
              </a:pathLst>
            </a:custGeom>
            <a:solidFill>
              <a:srgbClr val="7C643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0" name="Freeform: Shape 129">
              <a:extLst>
                <a:ext uri="{FF2B5EF4-FFF2-40B4-BE49-F238E27FC236}">
                  <a16:creationId xmlns:a16="http://schemas.microsoft.com/office/drawing/2014/main" id="{B0C426A4-0F5D-EFF3-7EB8-FFACE07749E2}"/>
                </a:ext>
              </a:extLst>
            </p:cNvPr>
            <p:cNvSpPr/>
            <p:nvPr/>
          </p:nvSpPr>
          <p:spPr>
            <a:xfrm>
              <a:off x="5219935" y="4884685"/>
              <a:ext cx="88901" cy="45867"/>
            </a:xfrm>
            <a:custGeom>
              <a:avLst/>
              <a:gdLst>
                <a:gd name="csX0" fmla="*/ 0 w 88901"/>
                <a:gd name="csY0" fmla="*/ 7361 h 45867"/>
                <a:gd name="csX1" fmla="*/ 60547 w 88901"/>
                <a:gd name="csY1" fmla="*/ 0 h 45867"/>
                <a:gd name="csX2" fmla="*/ 88901 w 88901"/>
                <a:gd name="csY2" fmla="*/ 24825 h 45867"/>
                <a:gd name="csX3" fmla="*/ 80106 w 88901"/>
                <a:gd name="csY3" fmla="*/ 45529 h 45867"/>
                <a:gd name="csX4" fmla="*/ 0 w 88901"/>
                <a:gd name="csY4" fmla="*/ 7361 h 45867"/>
              </a:gdLst>
              <a:ahLst/>
              <a:cxnLst>
                <a:cxn ang="0">
                  <a:pos x="csX0" y="csY0"/>
                </a:cxn>
                <a:cxn ang="0">
                  <a:pos x="csX1" y="csY1"/>
                </a:cxn>
                <a:cxn ang="0">
                  <a:pos x="csX2" y="csY2"/>
                </a:cxn>
                <a:cxn ang="0">
                  <a:pos x="csX3" y="csY3"/>
                </a:cxn>
                <a:cxn ang="0">
                  <a:pos x="csX4" y="csY4"/>
                </a:cxn>
              </a:cxnLst>
              <a:rect l="l" t="t" r="r" b="b"/>
              <a:pathLst>
                <a:path w="88901" h="45867">
                  <a:moveTo>
                    <a:pt x="0" y="7361"/>
                  </a:moveTo>
                  <a:cubicBezTo>
                    <a:pt x="25160" y="2437"/>
                    <a:pt x="35000" y="472"/>
                    <a:pt x="60547" y="0"/>
                  </a:cubicBezTo>
                  <a:cubicBezTo>
                    <a:pt x="79091" y="10671"/>
                    <a:pt x="80960" y="7672"/>
                    <a:pt x="88901" y="24825"/>
                  </a:cubicBezTo>
                  <a:cubicBezTo>
                    <a:pt x="86772" y="40354"/>
                    <a:pt x="89634" y="36099"/>
                    <a:pt x="80106" y="45529"/>
                  </a:cubicBezTo>
                  <a:cubicBezTo>
                    <a:pt x="40415" y="49890"/>
                    <a:pt x="17465" y="10732"/>
                    <a:pt x="0" y="7361"/>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1" name="Freeform: Shape 130">
              <a:extLst>
                <a:ext uri="{FF2B5EF4-FFF2-40B4-BE49-F238E27FC236}">
                  <a16:creationId xmlns:a16="http://schemas.microsoft.com/office/drawing/2014/main" id="{04410FDD-365C-996C-6829-56B177667571}"/>
                </a:ext>
              </a:extLst>
            </p:cNvPr>
            <p:cNvSpPr/>
            <p:nvPr/>
          </p:nvSpPr>
          <p:spPr>
            <a:xfrm>
              <a:off x="3981427" y="4611810"/>
              <a:ext cx="594551" cy="324070"/>
            </a:xfrm>
            <a:custGeom>
              <a:avLst/>
              <a:gdLst>
                <a:gd name="csX0" fmla="*/ 340415 w 594551"/>
                <a:gd name="csY0" fmla="*/ 57499 h 324070"/>
                <a:gd name="csX1" fmla="*/ 587087 w 594551"/>
                <a:gd name="csY1" fmla="*/ 7499 h 324070"/>
                <a:gd name="csX2" fmla="*/ 585224 w 594551"/>
                <a:gd name="csY2" fmla="*/ 227171 h 324070"/>
                <a:gd name="csX3" fmla="*/ 594551 w 594551"/>
                <a:gd name="csY3" fmla="*/ 269565 h 324070"/>
                <a:gd name="csX4" fmla="*/ 556327 w 594551"/>
                <a:gd name="csY4" fmla="*/ 318475 h 324070"/>
                <a:gd name="csX5" fmla="*/ 522783 w 594551"/>
                <a:gd name="csY5" fmla="*/ 322736 h 324070"/>
                <a:gd name="csX6" fmla="*/ 160438 w 594551"/>
                <a:gd name="csY6" fmla="*/ 268304 h 324070"/>
                <a:gd name="csX7" fmla="*/ 0 w 594551"/>
                <a:gd name="csY7" fmla="*/ 247207 h 324070"/>
                <a:gd name="csX8" fmla="*/ 101619 w 594551"/>
                <a:gd name="csY8" fmla="*/ 188510 h 324070"/>
                <a:gd name="csX9" fmla="*/ 131355 w 594551"/>
                <a:gd name="csY9" fmla="*/ 136786 h 324070"/>
                <a:gd name="csX10" fmla="*/ 340415 w 594551"/>
                <a:gd name="csY10" fmla="*/ 57499 h 32407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594551" h="324070">
                  <a:moveTo>
                    <a:pt x="340415" y="57499"/>
                  </a:moveTo>
                  <a:cubicBezTo>
                    <a:pt x="445962" y="-16798"/>
                    <a:pt x="459454" y="-982"/>
                    <a:pt x="587087" y="7499"/>
                  </a:cubicBezTo>
                  <a:cubicBezTo>
                    <a:pt x="588599" y="48436"/>
                    <a:pt x="592613" y="189183"/>
                    <a:pt x="585224" y="227171"/>
                  </a:cubicBezTo>
                  <a:cubicBezTo>
                    <a:pt x="587238" y="238852"/>
                    <a:pt x="589895" y="259562"/>
                    <a:pt x="594551" y="269565"/>
                  </a:cubicBezTo>
                  <a:cubicBezTo>
                    <a:pt x="588901" y="289983"/>
                    <a:pt x="572018" y="302875"/>
                    <a:pt x="556327" y="318475"/>
                  </a:cubicBezTo>
                  <a:cubicBezTo>
                    <a:pt x="550093" y="319138"/>
                    <a:pt x="527656" y="321052"/>
                    <a:pt x="522783" y="322736"/>
                  </a:cubicBezTo>
                  <a:cubicBezTo>
                    <a:pt x="397657" y="331684"/>
                    <a:pt x="280497" y="293640"/>
                    <a:pt x="160438" y="268304"/>
                  </a:cubicBezTo>
                  <a:cubicBezTo>
                    <a:pt x="110053" y="257672"/>
                    <a:pt x="31675" y="274187"/>
                    <a:pt x="0" y="247207"/>
                  </a:cubicBezTo>
                  <a:cubicBezTo>
                    <a:pt x="21900" y="213038"/>
                    <a:pt x="63379" y="202939"/>
                    <a:pt x="101619" y="188510"/>
                  </a:cubicBezTo>
                  <a:cubicBezTo>
                    <a:pt x="109832" y="176879"/>
                    <a:pt x="123776" y="150366"/>
                    <a:pt x="131355" y="136786"/>
                  </a:cubicBezTo>
                  <a:cubicBezTo>
                    <a:pt x="196237" y="61021"/>
                    <a:pt x="246572" y="55821"/>
                    <a:pt x="340415" y="57499"/>
                  </a:cubicBezTo>
                  <a:close/>
                </a:path>
              </a:pathLst>
            </a:custGeom>
            <a:solidFill>
              <a:srgbClr val="554A2A"/>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2" name="Freeform: Shape 131">
              <a:extLst>
                <a:ext uri="{FF2B5EF4-FFF2-40B4-BE49-F238E27FC236}">
                  <a16:creationId xmlns:a16="http://schemas.microsoft.com/office/drawing/2014/main" id="{FC6C57A4-93E2-DF5C-2912-784DEDFA3004}"/>
                </a:ext>
              </a:extLst>
            </p:cNvPr>
            <p:cNvSpPr/>
            <p:nvPr/>
          </p:nvSpPr>
          <p:spPr>
            <a:xfrm>
              <a:off x="4083046" y="4611810"/>
              <a:ext cx="487919" cy="227170"/>
            </a:xfrm>
            <a:custGeom>
              <a:avLst/>
              <a:gdLst>
                <a:gd name="csX0" fmla="*/ 238796 w 487919"/>
                <a:gd name="csY0" fmla="*/ 57499 h 227170"/>
                <a:gd name="csX1" fmla="*/ 485468 w 487919"/>
                <a:gd name="csY1" fmla="*/ 7499 h 227170"/>
                <a:gd name="csX2" fmla="*/ 483605 w 487919"/>
                <a:gd name="csY2" fmla="*/ 227171 h 227170"/>
                <a:gd name="csX3" fmla="*/ 482324 w 487919"/>
                <a:gd name="csY3" fmla="*/ 152577 h 227170"/>
                <a:gd name="csX4" fmla="*/ 145685 w 487919"/>
                <a:gd name="csY4" fmla="*/ 179732 h 227170"/>
                <a:gd name="csX5" fmla="*/ 0 w 487919"/>
                <a:gd name="csY5" fmla="*/ 188510 h 227170"/>
                <a:gd name="csX6" fmla="*/ 29736 w 487919"/>
                <a:gd name="csY6" fmla="*/ 136786 h 227170"/>
                <a:gd name="csX7" fmla="*/ 238796 w 487919"/>
                <a:gd name="csY7" fmla="*/ 57499 h 22717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87919" h="227170">
                  <a:moveTo>
                    <a:pt x="238796" y="57499"/>
                  </a:moveTo>
                  <a:cubicBezTo>
                    <a:pt x="344343" y="-16798"/>
                    <a:pt x="357835" y="-982"/>
                    <a:pt x="485468" y="7499"/>
                  </a:cubicBezTo>
                  <a:cubicBezTo>
                    <a:pt x="486980" y="48436"/>
                    <a:pt x="490993" y="189183"/>
                    <a:pt x="483605" y="227171"/>
                  </a:cubicBezTo>
                  <a:cubicBezTo>
                    <a:pt x="478712" y="207039"/>
                    <a:pt x="481490" y="174487"/>
                    <a:pt x="482324" y="152577"/>
                  </a:cubicBezTo>
                  <a:cubicBezTo>
                    <a:pt x="324407" y="112866"/>
                    <a:pt x="302788" y="146568"/>
                    <a:pt x="145685" y="179732"/>
                  </a:cubicBezTo>
                  <a:cubicBezTo>
                    <a:pt x="99916" y="189394"/>
                    <a:pt x="47150" y="188741"/>
                    <a:pt x="0" y="188510"/>
                  </a:cubicBezTo>
                  <a:cubicBezTo>
                    <a:pt x="8213" y="176879"/>
                    <a:pt x="22156" y="150366"/>
                    <a:pt x="29736" y="136786"/>
                  </a:cubicBezTo>
                  <a:cubicBezTo>
                    <a:pt x="94617" y="61021"/>
                    <a:pt x="144952" y="55821"/>
                    <a:pt x="238796" y="57499"/>
                  </a:cubicBezTo>
                  <a:close/>
                </a:path>
              </a:pathLst>
            </a:custGeom>
            <a:solidFill>
              <a:srgbClr val="7C643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3" name="Freeform: Shape 132">
              <a:extLst>
                <a:ext uri="{FF2B5EF4-FFF2-40B4-BE49-F238E27FC236}">
                  <a16:creationId xmlns:a16="http://schemas.microsoft.com/office/drawing/2014/main" id="{EB0117DA-1BF7-365F-6319-6B14FBDEE61C}"/>
                </a:ext>
              </a:extLst>
            </p:cNvPr>
            <p:cNvSpPr/>
            <p:nvPr/>
          </p:nvSpPr>
          <p:spPr>
            <a:xfrm>
              <a:off x="3891551" y="5019312"/>
              <a:ext cx="154671" cy="72150"/>
            </a:xfrm>
            <a:custGeom>
              <a:avLst/>
              <a:gdLst>
                <a:gd name="csX0" fmla="*/ 0 w 154671"/>
                <a:gd name="csY0" fmla="*/ 28056 h 72150"/>
                <a:gd name="csX1" fmla="*/ 154672 w 154671"/>
                <a:gd name="csY1" fmla="*/ 23825 h 72150"/>
                <a:gd name="csX2" fmla="*/ 134952 w 154671"/>
                <a:gd name="csY2" fmla="*/ 63506 h 72150"/>
                <a:gd name="csX3" fmla="*/ 0 w 154671"/>
                <a:gd name="csY3" fmla="*/ 28056 h 72150"/>
              </a:gdLst>
              <a:ahLst/>
              <a:cxnLst>
                <a:cxn ang="0">
                  <a:pos x="csX0" y="csY0"/>
                </a:cxn>
                <a:cxn ang="0">
                  <a:pos x="csX1" y="csY1"/>
                </a:cxn>
                <a:cxn ang="0">
                  <a:pos x="csX2" y="csY2"/>
                </a:cxn>
                <a:cxn ang="0">
                  <a:pos x="csX3" y="csY3"/>
                </a:cxn>
              </a:cxnLst>
              <a:rect l="l" t="t" r="r" b="b"/>
              <a:pathLst>
                <a:path w="154671" h="72150">
                  <a:moveTo>
                    <a:pt x="0" y="28056"/>
                  </a:moveTo>
                  <a:cubicBezTo>
                    <a:pt x="35949" y="8366"/>
                    <a:pt x="128743" y="-21588"/>
                    <a:pt x="154672" y="23825"/>
                  </a:cubicBezTo>
                  <a:cubicBezTo>
                    <a:pt x="154611" y="44445"/>
                    <a:pt x="149925" y="49916"/>
                    <a:pt x="134952" y="63506"/>
                  </a:cubicBezTo>
                  <a:cubicBezTo>
                    <a:pt x="91804" y="76881"/>
                    <a:pt x="16998" y="81081"/>
                    <a:pt x="0" y="28056"/>
                  </a:cubicBez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4" name="Freeform: Shape 133">
              <a:extLst>
                <a:ext uri="{FF2B5EF4-FFF2-40B4-BE49-F238E27FC236}">
                  <a16:creationId xmlns:a16="http://schemas.microsoft.com/office/drawing/2014/main" id="{037DBDA1-90C4-326E-64E1-9AC8FD80F26E}"/>
                </a:ext>
              </a:extLst>
            </p:cNvPr>
            <p:cNvSpPr/>
            <p:nvPr/>
          </p:nvSpPr>
          <p:spPr>
            <a:xfrm>
              <a:off x="4241204" y="4966037"/>
              <a:ext cx="196276" cy="46217"/>
            </a:xfrm>
            <a:custGeom>
              <a:avLst/>
              <a:gdLst>
                <a:gd name="csX0" fmla="*/ 119611 w 196276"/>
                <a:gd name="csY0" fmla="*/ 46217 h 46217"/>
                <a:gd name="csX1" fmla="*/ 2416 w 196276"/>
                <a:gd name="csY1" fmla="*/ 32471 h 46217"/>
                <a:gd name="csX2" fmla="*/ 0 w 196276"/>
                <a:gd name="csY2" fmla="*/ 26000 h 46217"/>
                <a:gd name="csX3" fmla="*/ 6299 w 196276"/>
                <a:gd name="csY3" fmla="*/ 32054 h 46217"/>
                <a:gd name="csX4" fmla="*/ 8981 w 196276"/>
                <a:gd name="csY4" fmla="*/ 21569 h 46217"/>
                <a:gd name="csX5" fmla="*/ 8639 w 196276"/>
                <a:gd name="csY5" fmla="*/ 32577 h 46217"/>
                <a:gd name="csX6" fmla="*/ 11754 w 196276"/>
                <a:gd name="csY6" fmla="*/ 33220 h 46217"/>
                <a:gd name="csX7" fmla="*/ 16626 w 196276"/>
                <a:gd name="csY7" fmla="*/ 19293 h 46217"/>
                <a:gd name="csX8" fmla="*/ 196277 w 196276"/>
                <a:gd name="csY8" fmla="*/ 0 h 46217"/>
                <a:gd name="csX9" fmla="*/ 121043 w 196276"/>
                <a:gd name="csY9" fmla="*/ 38505 h 46217"/>
                <a:gd name="csX10" fmla="*/ 119611 w 196276"/>
                <a:gd name="csY10" fmla="*/ 46217 h 4621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96276" h="46217">
                  <a:moveTo>
                    <a:pt x="119611" y="46217"/>
                  </a:moveTo>
                  <a:cubicBezTo>
                    <a:pt x="69402" y="39786"/>
                    <a:pt x="65755" y="53804"/>
                    <a:pt x="2416" y="32471"/>
                  </a:cubicBezTo>
                  <a:lnTo>
                    <a:pt x="0" y="26000"/>
                  </a:lnTo>
                  <a:lnTo>
                    <a:pt x="6299" y="32054"/>
                  </a:lnTo>
                  <a:lnTo>
                    <a:pt x="8981" y="21569"/>
                  </a:lnTo>
                  <a:lnTo>
                    <a:pt x="8639" y="32577"/>
                  </a:lnTo>
                  <a:lnTo>
                    <a:pt x="11754" y="33220"/>
                  </a:lnTo>
                  <a:lnTo>
                    <a:pt x="16626" y="19293"/>
                  </a:lnTo>
                  <a:cubicBezTo>
                    <a:pt x="70527" y="5029"/>
                    <a:pt x="139412" y="3622"/>
                    <a:pt x="196277" y="0"/>
                  </a:cubicBezTo>
                  <a:cubicBezTo>
                    <a:pt x="171418" y="8330"/>
                    <a:pt x="139487" y="19192"/>
                    <a:pt x="121043" y="38505"/>
                  </a:cubicBezTo>
                  <a:lnTo>
                    <a:pt x="119611" y="46217"/>
                  </a:lnTo>
                  <a:close/>
                </a:path>
              </a:pathLst>
            </a:custGeom>
            <a:solidFill>
              <a:srgbClr val="9C805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5" name="Freeform: Shape 134">
              <a:extLst>
                <a:ext uri="{FF2B5EF4-FFF2-40B4-BE49-F238E27FC236}">
                  <a16:creationId xmlns:a16="http://schemas.microsoft.com/office/drawing/2014/main" id="{E9DB98EB-D0BB-9A95-003A-DC4FABDC63A0}"/>
                </a:ext>
              </a:extLst>
            </p:cNvPr>
            <p:cNvSpPr/>
            <p:nvPr/>
          </p:nvSpPr>
          <p:spPr>
            <a:xfrm>
              <a:off x="3977268" y="4748595"/>
              <a:ext cx="135514" cy="110421"/>
            </a:xfrm>
            <a:custGeom>
              <a:avLst/>
              <a:gdLst>
                <a:gd name="csX0" fmla="*/ 43524 w 135514"/>
                <a:gd name="csY0" fmla="*/ 6331 h 110421"/>
                <a:gd name="csX1" fmla="*/ 135514 w 135514"/>
                <a:gd name="csY1" fmla="*/ 0 h 110421"/>
                <a:gd name="csX2" fmla="*/ 105778 w 135514"/>
                <a:gd name="csY2" fmla="*/ 51724 h 110421"/>
                <a:gd name="csX3" fmla="*/ 4159 w 135514"/>
                <a:gd name="csY3" fmla="*/ 110421 h 110421"/>
                <a:gd name="csX4" fmla="*/ 0 w 135514"/>
                <a:gd name="csY4" fmla="*/ 82447 h 110421"/>
                <a:gd name="csX5" fmla="*/ 94095 w 135514"/>
                <a:gd name="csY5" fmla="*/ 21423 h 110421"/>
                <a:gd name="csX6" fmla="*/ 89966 w 135514"/>
                <a:gd name="csY6" fmla="*/ 15761 h 110421"/>
                <a:gd name="csX7" fmla="*/ 4214 w 135514"/>
                <a:gd name="csY7" fmla="*/ 15263 h 110421"/>
                <a:gd name="csX8" fmla="*/ 43524 w 135514"/>
                <a:gd name="csY8" fmla="*/ 6331 h 11042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35514" h="110421">
                  <a:moveTo>
                    <a:pt x="43524" y="6331"/>
                  </a:moveTo>
                  <a:lnTo>
                    <a:pt x="135514" y="0"/>
                  </a:lnTo>
                  <a:cubicBezTo>
                    <a:pt x="127935" y="13580"/>
                    <a:pt x="113991" y="40093"/>
                    <a:pt x="105778" y="51724"/>
                  </a:cubicBezTo>
                  <a:cubicBezTo>
                    <a:pt x="67538" y="66153"/>
                    <a:pt x="26059" y="76252"/>
                    <a:pt x="4159" y="110421"/>
                  </a:cubicBezTo>
                  <a:lnTo>
                    <a:pt x="0" y="82447"/>
                  </a:lnTo>
                  <a:cubicBezTo>
                    <a:pt x="35703" y="57929"/>
                    <a:pt x="79573" y="75996"/>
                    <a:pt x="94095" y="21423"/>
                  </a:cubicBezTo>
                  <a:lnTo>
                    <a:pt x="89966" y="15761"/>
                  </a:lnTo>
                  <a:cubicBezTo>
                    <a:pt x="64138" y="10500"/>
                    <a:pt x="31117" y="13842"/>
                    <a:pt x="4214" y="15263"/>
                  </a:cubicBezTo>
                  <a:cubicBezTo>
                    <a:pt x="16967" y="11159"/>
                    <a:pt x="30344" y="8943"/>
                    <a:pt x="43524" y="6331"/>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6" name="Freeform: Shape 135">
              <a:extLst>
                <a:ext uri="{FF2B5EF4-FFF2-40B4-BE49-F238E27FC236}">
                  <a16:creationId xmlns:a16="http://schemas.microsoft.com/office/drawing/2014/main" id="{B59D18BC-FCCA-19C6-7026-B00B89D0CB50}"/>
                </a:ext>
              </a:extLst>
            </p:cNvPr>
            <p:cNvSpPr/>
            <p:nvPr/>
          </p:nvSpPr>
          <p:spPr>
            <a:xfrm>
              <a:off x="4065923" y="4923737"/>
              <a:ext cx="83385" cy="49785"/>
            </a:xfrm>
            <a:custGeom>
              <a:avLst/>
              <a:gdLst>
                <a:gd name="csX0" fmla="*/ 33880 w 83385"/>
                <a:gd name="csY0" fmla="*/ 1212 h 49785"/>
                <a:gd name="csX1" fmla="*/ 83386 w 83385"/>
                <a:gd name="csY1" fmla="*/ 22002 h 49785"/>
                <a:gd name="csX2" fmla="*/ 50345 w 83385"/>
                <a:gd name="csY2" fmla="*/ 49735 h 49785"/>
                <a:gd name="csX3" fmla="*/ 0 w 83385"/>
                <a:gd name="csY3" fmla="*/ 30814 h 49785"/>
                <a:gd name="csX4" fmla="*/ 33880 w 83385"/>
                <a:gd name="csY4" fmla="*/ 1212 h 49785"/>
              </a:gdLst>
              <a:ahLst/>
              <a:cxnLst>
                <a:cxn ang="0">
                  <a:pos x="csX0" y="csY0"/>
                </a:cxn>
                <a:cxn ang="0">
                  <a:pos x="csX1" y="csY1"/>
                </a:cxn>
                <a:cxn ang="0">
                  <a:pos x="csX2" y="csY2"/>
                </a:cxn>
                <a:cxn ang="0">
                  <a:pos x="csX3" y="csY3"/>
                </a:cxn>
                <a:cxn ang="0">
                  <a:pos x="csX4" y="csY4"/>
                </a:cxn>
              </a:cxnLst>
              <a:rect l="l" t="t" r="r" b="b"/>
              <a:pathLst>
                <a:path w="83385" h="49785">
                  <a:moveTo>
                    <a:pt x="33880" y="1212"/>
                  </a:moveTo>
                  <a:cubicBezTo>
                    <a:pt x="55910" y="-843"/>
                    <a:pt x="77625" y="-3350"/>
                    <a:pt x="83386" y="22002"/>
                  </a:cubicBezTo>
                  <a:cubicBezTo>
                    <a:pt x="71637" y="41782"/>
                    <a:pt x="72637" y="37054"/>
                    <a:pt x="50345" y="49735"/>
                  </a:cubicBezTo>
                  <a:cubicBezTo>
                    <a:pt x="29304" y="49338"/>
                    <a:pt x="7168" y="53358"/>
                    <a:pt x="0" y="30814"/>
                  </a:cubicBezTo>
                  <a:cubicBezTo>
                    <a:pt x="6841" y="14556"/>
                    <a:pt x="18198" y="10542"/>
                    <a:pt x="33880" y="1212"/>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7" name="Freeform: Shape 136">
              <a:extLst>
                <a:ext uri="{FF2B5EF4-FFF2-40B4-BE49-F238E27FC236}">
                  <a16:creationId xmlns:a16="http://schemas.microsoft.com/office/drawing/2014/main" id="{F141A8F4-9FBE-D6BF-1FD1-2ED3B0DF663F}"/>
                </a:ext>
              </a:extLst>
            </p:cNvPr>
            <p:cNvSpPr/>
            <p:nvPr/>
          </p:nvSpPr>
          <p:spPr>
            <a:xfrm>
              <a:off x="3974420" y="4933093"/>
              <a:ext cx="64203" cy="53643"/>
            </a:xfrm>
            <a:custGeom>
              <a:avLst/>
              <a:gdLst>
                <a:gd name="csX0" fmla="*/ 38074 w 64203"/>
                <a:gd name="csY0" fmla="*/ 0 h 53643"/>
                <a:gd name="csX1" fmla="*/ 64204 w 64203"/>
                <a:gd name="csY1" fmla="*/ 25428 h 53643"/>
                <a:gd name="csX2" fmla="*/ 17219 w 64203"/>
                <a:gd name="csY2" fmla="*/ 53643 h 53643"/>
                <a:gd name="csX3" fmla="*/ 0 w 64203"/>
                <a:gd name="csY3" fmla="*/ 40103 h 53643"/>
                <a:gd name="csX4" fmla="*/ 2255 w 64203"/>
                <a:gd name="csY4" fmla="*/ 29005 h 53643"/>
                <a:gd name="csX5" fmla="*/ 38074 w 64203"/>
                <a:gd name="csY5" fmla="*/ 0 h 53643"/>
              </a:gdLst>
              <a:ahLst/>
              <a:cxnLst>
                <a:cxn ang="0">
                  <a:pos x="csX0" y="csY0"/>
                </a:cxn>
                <a:cxn ang="0">
                  <a:pos x="csX1" y="csY1"/>
                </a:cxn>
                <a:cxn ang="0">
                  <a:pos x="csX2" y="csY2"/>
                </a:cxn>
                <a:cxn ang="0">
                  <a:pos x="csX3" y="csY3"/>
                </a:cxn>
                <a:cxn ang="0">
                  <a:pos x="csX4" y="csY4"/>
                </a:cxn>
                <a:cxn ang="0">
                  <a:pos x="csX5" y="csY5"/>
                </a:cxn>
              </a:cxnLst>
              <a:rect l="l" t="t" r="r" b="b"/>
              <a:pathLst>
                <a:path w="64203" h="53643">
                  <a:moveTo>
                    <a:pt x="38074" y="0"/>
                  </a:moveTo>
                  <a:cubicBezTo>
                    <a:pt x="55765" y="7953"/>
                    <a:pt x="58392" y="10591"/>
                    <a:pt x="64204" y="25428"/>
                  </a:cubicBezTo>
                  <a:cubicBezTo>
                    <a:pt x="55519" y="47498"/>
                    <a:pt x="38094" y="49187"/>
                    <a:pt x="17219" y="53643"/>
                  </a:cubicBezTo>
                  <a:cubicBezTo>
                    <a:pt x="3300" y="48730"/>
                    <a:pt x="9072" y="52804"/>
                    <a:pt x="0" y="40103"/>
                  </a:cubicBezTo>
                  <a:lnTo>
                    <a:pt x="2255" y="29005"/>
                  </a:lnTo>
                  <a:cubicBezTo>
                    <a:pt x="15601" y="11485"/>
                    <a:pt x="18716" y="10114"/>
                    <a:pt x="38074" y="0"/>
                  </a:cubicBez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8" name="Freeform: Shape 137">
              <a:extLst>
                <a:ext uri="{FF2B5EF4-FFF2-40B4-BE49-F238E27FC236}">
                  <a16:creationId xmlns:a16="http://schemas.microsoft.com/office/drawing/2014/main" id="{F68123CD-98D2-52D7-DF0B-699D60E9FD9B}"/>
                </a:ext>
              </a:extLst>
            </p:cNvPr>
            <p:cNvSpPr/>
            <p:nvPr/>
          </p:nvSpPr>
          <p:spPr>
            <a:xfrm>
              <a:off x="4333134" y="3323593"/>
              <a:ext cx="514092" cy="1583585"/>
            </a:xfrm>
            <a:custGeom>
              <a:avLst/>
              <a:gdLst>
                <a:gd name="csX0" fmla="*/ 260495 w 514092"/>
                <a:gd name="csY0" fmla="*/ 738227 h 1583585"/>
                <a:gd name="csX1" fmla="*/ 165194 w 514092"/>
                <a:gd name="csY1" fmla="*/ 54960 h 1583585"/>
                <a:gd name="csX2" fmla="*/ 242613 w 514092"/>
                <a:gd name="csY2" fmla="*/ 0 h 1583585"/>
                <a:gd name="csX3" fmla="*/ 248681 w 514092"/>
                <a:gd name="csY3" fmla="*/ 3637 h 1583585"/>
                <a:gd name="csX4" fmla="*/ 420330 w 514092"/>
                <a:gd name="csY4" fmla="*/ 512069 h 1583585"/>
                <a:gd name="csX5" fmla="*/ 334222 w 514092"/>
                <a:gd name="csY5" fmla="*/ 767709 h 1583585"/>
                <a:gd name="csX6" fmla="*/ 310096 w 514092"/>
                <a:gd name="csY6" fmla="*/ 926935 h 1583585"/>
                <a:gd name="csX7" fmla="*/ 504133 w 514092"/>
                <a:gd name="csY7" fmla="*/ 763594 h 1583585"/>
                <a:gd name="csX8" fmla="*/ 312417 w 514092"/>
                <a:gd name="csY8" fmla="*/ 1057810 h 1583585"/>
                <a:gd name="csX9" fmla="*/ 337361 w 514092"/>
                <a:gd name="csY9" fmla="*/ 1259626 h 1583585"/>
                <a:gd name="csX10" fmla="*/ 351691 w 514092"/>
                <a:gd name="csY10" fmla="*/ 1262530 h 1583585"/>
                <a:gd name="csX11" fmla="*/ 341143 w 514092"/>
                <a:gd name="csY11" fmla="*/ 1268770 h 1583585"/>
                <a:gd name="csX12" fmla="*/ 349325 w 514092"/>
                <a:gd name="csY12" fmla="*/ 1457760 h 1583585"/>
                <a:gd name="csX13" fmla="*/ 325944 w 514092"/>
                <a:gd name="csY13" fmla="*/ 1568543 h 1583585"/>
                <a:gd name="csX14" fmla="*/ 320886 w 514092"/>
                <a:gd name="csY14" fmla="*/ 1571382 h 1583585"/>
                <a:gd name="csX15" fmla="*/ 304576 w 514092"/>
                <a:gd name="csY15" fmla="*/ 1583585 h 1583585"/>
                <a:gd name="csX16" fmla="*/ 272022 w 514092"/>
                <a:gd name="csY16" fmla="*/ 1569739 h 1583585"/>
                <a:gd name="csX17" fmla="*/ 267582 w 514092"/>
                <a:gd name="csY17" fmla="*/ 1575983 h 1583585"/>
                <a:gd name="csX18" fmla="*/ 247757 w 514092"/>
                <a:gd name="csY18" fmla="*/ 1557344 h 1583585"/>
                <a:gd name="csX19" fmla="*/ 242844 w 514092"/>
                <a:gd name="csY19" fmla="*/ 1557781 h 1583585"/>
                <a:gd name="csX20" fmla="*/ 233516 w 514092"/>
                <a:gd name="csY20" fmla="*/ 1515387 h 1583585"/>
                <a:gd name="csX21" fmla="*/ 235380 w 514092"/>
                <a:gd name="csY21" fmla="*/ 1295715 h 1583585"/>
                <a:gd name="csX22" fmla="*/ 244070 w 514092"/>
                <a:gd name="csY22" fmla="*/ 1292414 h 1583585"/>
                <a:gd name="csX23" fmla="*/ 260495 w 514092"/>
                <a:gd name="csY23" fmla="*/ 738227 h 158358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514092" h="1583585">
                  <a:moveTo>
                    <a:pt x="260495" y="738227"/>
                  </a:moveTo>
                  <a:cubicBezTo>
                    <a:pt x="-22177" y="577484"/>
                    <a:pt x="-105513" y="276390"/>
                    <a:pt x="165194" y="54960"/>
                  </a:cubicBezTo>
                  <a:cubicBezTo>
                    <a:pt x="189380" y="35174"/>
                    <a:pt x="213987" y="13259"/>
                    <a:pt x="242613" y="0"/>
                  </a:cubicBezTo>
                  <a:lnTo>
                    <a:pt x="248681" y="3637"/>
                  </a:lnTo>
                  <a:cubicBezTo>
                    <a:pt x="370025" y="146701"/>
                    <a:pt x="433621" y="323376"/>
                    <a:pt x="420330" y="512069"/>
                  </a:cubicBezTo>
                  <a:cubicBezTo>
                    <a:pt x="411645" y="635418"/>
                    <a:pt x="365439" y="670537"/>
                    <a:pt x="334222" y="767709"/>
                  </a:cubicBezTo>
                  <a:cubicBezTo>
                    <a:pt x="320393" y="822262"/>
                    <a:pt x="314984" y="870886"/>
                    <a:pt x="310096" y="926935"/>
                  </a:cubicBezTo>
                  <a:cubicBezTo>
                    <a:pt x="364570" y="837023"/>
                    <a:pt x="401107" y="801236"/>
                    <a:pt x="504133" y="763594"/>
                  </a:cubicBezTo>
                  <a:cubicBezTo>
                    <a:pt x="541699" y="913481"/>
                    <a:pt x="471966" y="1040341"/>
                    <a:pt x="312417" y="1057810"/>
                  </a:cubicBezTo>
                  <a:cubicBezTo>
                    <a:pt x="315727" y="1097868"/>
                    <a:pt x="324452" y="1230943"/>
                    <a:pt x="337361" y="1259626"/>
                  </a:cubicBezTo>
                  <a:lnTo>
                    <a:pt x="351691" y="1262530"/>
                  </a:lnTo>
                  <a:lnTo>
                    <a:pt x="341143" y="1268770"/>
                  </a:lnTo>
                  <a:cubicBezTo>
                    <a:pt x="335964" y="1293193"/>
                    <a:pt x="350646" y="1414904"/>
                    <a:pt x="349325" y="1457760"/>
                  </a:cubicBezTo>
                  <a:cubicBezTo>
                    <a:pt x="344152" y="1492336"/>
                    <a:pt x="339717" y="1537363"/>
                    <a:pt x="325944" y="1568543"/>
                  </a:cubicBezTo>
                  <a:lnTo>
                    <a:pt x="320886" y="1571382"/>
                  </a:lnTo>
                  <a:lnTo>
                    <a:pt x="304576" y="1583585"/>
                  </a:lnTo>
                  <a:cubicBezTo>
                    <a:pt x="274996" y="1577566"/>
                    <a:pt x="292235" y="1561936"/>
                    <a:pt x="272022" y="1569739"/>
                  </a:cubicBezTo>
                  <a:lnTo>
                    <a:pt x="267582" y="1575983"/>
                  </a:lnTo>
                  <a:cubicBezTo>
                    <a:pt x="256280" y="1571457"/>
                    <a:pt x="254733" y="1567272"/>
                    <a:pt x="247757" y="1557344"/>
                  </a:cubicBezTo>
                  <a:lnTo>
                    <a:pt x="242844" y="1557781"/>
                  </a:lnTo>
                  <a:cubicBezTo>
                    <a:pt x="238188" y="1547778"/>
                    <a:pt x="235531" y="1527068"/>
                    <a:pt x="233516" y="1515387"/>
                  </a:cubicBezTo>
                  <a:cubicBezTo>
                    <a:pt x="240905" y="1477399"/>
                    <a:pt x="236892" y="1336652"/>
                    <a:pt x="235380" y="1295715"/>
                  </a:cubicBezTo>
                  <a:lnTo>
                    <a:pt x="244070" y="1292414"/>
                  </a:lnTo>
                  <a:cubicBezTo>
                    <a:pt x="207206" y="1118542"/>
                    <a:pt x="221381" y="910441"/>
                    <a:pt x="260495" y="738227"/>
                  </a:cubicBezTo>
                  <a:close/>
                </a:path>
              </a:pathLst>
            </a:custGeom>
            <a:solidFill>
              <a:srgbClr val="B7D87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9" name="Freeform: Shape 138">
              <a:extLst>
                <a:ext uri="{FF2B5EF4-FFF2-40B4-BE49-F238E27FC236}">
                  <a16:creationId xmlns:a16="http://schemas.microsoft.com/office/drawing/2014/main" id="{AF09C5A1-E091-ABE8-CB1B-F2E7B0C747F1}"/>
                </a:ext>
              </a:extLst>
            </p:cNvPr>
            <p:cNvSpPr/>
            <p:nvPr/>
          </p:nvSpPr>
          <p:spPr>
            <a:xfrm>
              <a:off x="4576589" y="3327231"/>
              <a:ext cx="178610" cy="764071"/>
            </a:xfrm>
            <a:custGeom>
              <a:avLst/>
              <a:gdLst>
                <a:gd name="csX0" fmla="*/ 90766 w 178610"/>
                <a:gd name="csY0" fmla="*/ 764072 h 764071"/>
                <a:gd name="csX1" fmla="*/ 5225 w 178610"/>
                <a:gd name="csY1" fmla="*/ 0 h 764071"/>
                <a:gd name="csX2" fmla="*/ 176875 w 178610"/>
                <a:gd name="csY2" fmla="*/ 508432 h 764071"/>
                <a:gd name="csX3" fmla="*/ 90766 w 178610"/>
                <a:gd name="csY3" fmla="*/ 764072 h 764071"/>
              </a:gdLst>
              <a:ahLst/>
              <a:cxnLst>
                <a:cxn ang="0">
                  <a:pos x="csX0" y="csY0"/>
                </a:cxn>
                <a:cxn ang="0">
                  <a:pos x="csX1" y="csY1"/>
                </a:cxn>
                <a:cxn ang="0">
                  <a:pos x="csX2" y="csY2"/>
                </a:cxn>
                <a:cxn ang="0">
                  <a:pos x="csX3" y="csY3"/>
                </a:cxn>
              </a:cxnLst>
              <a:rect l="l" t="t" r="r" b="b"/>
              <a:pathLst>
                <a:path w="178610" h="764071">
                  <a:moveTo>
                    <a:pt x="90766" y="764072"/>
                  </a:moveTo>
                  <a:cubicBezTo>
                    <a:pt x="37387" y="734987"/>
                    <a:pt x="-17363" y="59290"/>
                    <a:pt x="5225" y="0"/>
                  </a:cubicBezTo>
                  <a:cubicBezTo>
                    <a:pt x="126570" y="143064"/>
                    <a:pt x="190166" y="319739"/>
                    <a:pt x="176875" y="508432"/>
                  </a:cubicBezTo>
                  <a:cubicBezTo>
                    <a:pt x="168190" y="631780"/>
                    <a:pt x="121984" y="666899"/>
                    <a:pt x="90766" y="764072"/>
                  </a:cubicBezTo>
                  <a:close/>
                </a:path>
              </a:pathLst>
            </a:custGeom>
            <a:solidFill>
              <a:srgbClr val="94BF69"/>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0" name="Freeform: Shape 139">
              <a:extLst>
                <a:ext uri="{FF2B5EF4-FFF2-40B4-BE49-F238E27FC236}">
                  <a16:creationId xmlns:a16="http://schemas.microsoft.com/office/drawing/2014/main" id="{DBF3D879-7531-B556-147F-2354BF707C3F}"/>
                </a:ext>
              </a:extLst>
            </p:cNvPr>
            <p:cNvSpPr/>
            <p:nvPr/>
          </p:nvSpPr>
          <p:spPr>
            <a:xfrm>
              <a:off x="4566651" y="4616007"/>
              <a:ext cx="16150" cy="265366"/>
            </a:xfrm>
            <a:custGeom>
              <a:avLst/>
              <a:gdLst>
                <a:gd name="csX0" fmla="*/ 1863 w 16150"/>
                <a:gd name="csY0" fmla="*/ 3301 h 265366"/>
                <a:gd name="csX1" fmla="*/ 10553 w 16150"/>
                <a:gd name="csY1" fmla="*/ 0 h 265366"/>
                <a:gd name="csX2" fmla="*/ 14240 w 16150"/>
                <a:gd name="csY2" fmla="*/ 264930 h 265366"/>
                <a:gd name="csX3" fmla="*/ 9328 w 16150"/>
                <a:gd name="csY3" fmla="*/ 265367 h 265366"/>
                <a:gd name="csX4" fmla="*/ 0 w 16150"/>
                <a:gd name="csY4" fmla="*/ 222973 h 265366"/>
                <a:gd name="csX5" fmla="*/ 1863 w 16150"/>
                <a:gd name="csY5" fmla="*/ 3301 h 265366"/>
              </a:gdLst>
              <a:ahLst/>
              <a:cxnLst>
                <a:cxn ang="0">
                  <a:pos x="csX0" y="csY0"/>
                </a:cxn>
                <a:cxn ang="0">
                  <a:pos x="csX1" y="csY1"/>
                </a:cxn>
                <a:cxn ang="0">
                  <a:pos x="csX2" y="csY2"/>
                </a:cxn>
                <a:cxn ang="0">
                  <a:pos x="csX3" y="csY3"/>
                </a:cxn>
                <a:cxn ang="0">
                  <a:pos x="csX4" y="csY4"/>
                </a:cxn>
                <a:cxn ang="0">
                  <a:pos x="csX5" y="csY5"/>
                </a:cxn>
              </a:cxnLst>
              <a:rect l="l" t="t" r="r" b="b"/>
              <a:pathLst>
                <a:path w="16150" h="265366">
                  <a:moveTo>
                    <a:pt x="1863" y="3301"/>
                  </a:moveTo>
                  <a:lnTo>
                    <a:pt x="10553" y="0"/>
                  </a:lnTo>
                  <a:cubicBezTo>
                    <a:pt x="14913" y="29869"/>
                    <a:pt x="18499" y="240025"/>
                    <a:pt x="14240" y="264930"/>
                  </a:cubicBezTo>
                  <a:lnTo>
                    <a:pt x="9328" y="265367"/>
                  </a:lnTo>
                  <a:cubicBezTo>
                    <a:pt x="4671" y="255364"/>
                    <a:pt x="2014" y="234654"/>
                    <a:pt x="0" y="222973"/>
                  </a:cubicBezTo>
                  <a:cubicBezTo>
                    <a:pt x="7389" y="184985"/>
                    <a:pt x="3375" y="44238"/>
                    <a:pt x="1863" y="3301"/>
                  </a:cubicBezTo>
                  <a:close/>
                </a:path>
              </a:pathLst>
            </a:custGeom>
            <a:solidFill>
              <a:srgbClr val="CBD69E"/>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1" name="Freeform: Shape 140">
              <a:extLst>
                <a:ext uri="{FF2B5EF4-FFF2-40B4-BE49-F238E27FC236}">
                  <a16:creationId xmlns:a16="http://schemas.microsoft.com/office/drawing/2014/main" id="{EB8671C6-E635-0DD2-F5F6-1822E190157D}"/>
                </a:ext>
              </a:extLst>
            </p:cNvPr>
            <p:cNvSpPr/>
            <p:nvPr/>
          </p:nvSpPr>
          <p:spPr>
            <a:xfrm>
              <a:off x="4182510" y="4891195"/>
              <a:ext cx="858376" cy="553107"/>
            </a:xfrm>
            <a:custGeom>
              <a:avLst/>
              <a:gdLst>
                <a:gd name="csX0" fmla="*/ 418206 w 858376"/>
                <a:gd name="csY0" fmla="*/ 8382 h 553107"/>
                <a:gd name="csX1" fmla="*/ 422646 w 858376"/>
                <a:gd name="csY1" fmla="*/ 2137 h 553107"/>
                <a:gd name="csX2" fmla="*/ 455200 w 858376"/>
                <a:gd name="csY2" fmla="*/ 15983 h 553107"/>
                <a:gd name="csX3" fmla="*/ 471509 w 858376"/>
                <a:gd name="csY3" fmla="*/ 3780 h 553107"/>
                <a:gd name="csX4" fmla="*/ 523456 w 858376"/>
                <a:gd name="csY4" fmla="*/ 36412 h 553107"/>
                <a:gd name="csX5" fmla="*/ 670086 w 858376"/>
                <a:gd name="csY5" fmla="*/ 149752 h 553107"/>
                <a:gd name="csX6" fmla="*/ 828591 w 858376"/>
                <a:gd name="csY6" fmla="*/ 245638 h 553107"/>
                <a:gd name="csX7" fmla="*/ 858377 w 858376"/>
                <a:gd name="csY7" fmla="*/ 319650 h 553107"/>
                <a:gd name="csX8" fmla="*/ 830329 w 858376"/>
                <a:gd name="csY8" fmla="*/ 275005 h 553107"/>
                <a:gd name="csX9" fmla="*/ 682302 w 858376"/>
                <a:gd name="csY9" fmla="*/ 177390 h 553107"/>
                <a:gd name="csX10" fmla="*/ 728247 w 858376"/>
                <a:gd name="csY10" fmla="*/ 275166 h 553107"/>
                <a:gd name="csX11" fmla="*/ 732296 w 858376"/>
                <a:gd name="csY11" fmla="*/ 277919 h 553107"/>
                <a:gd name="csX12" fmla="*/ 733958 w 858376"/>
                <a:gd name="csY12" fmla="*/ 285661 h 553107"/>
                <a:gd name="csX13" fmla="*/ 685442 w 858376"/>
                <a:gd name="csY13" fmla="*/ 241473 h 553107"/>
                <a:gd name="csX14" fmla="*/ 660136 w 858376"/>
                <a:gd name="csY14" fmla="*/ 190629 h 553107"/>
                <a:gd name="csX15" fmla="*/ 530876 w 858376"/>
                <a:gd name="csY15" fmla="*/ 176772 h 553107"/>
                <a:gd name="csX16" fmla="*/ 470806 w 858376"/>
                <a:gd name="csY16" fmla="*/ 159876 h 553107"/>
                <a:gd name="csX17" fmla="*/ 460474 w 858376"/>
                <a:gd name="csY17" fmla="*/ 185590 h 553107"/>
                <a:gd name="csX18" fmla="*/ 569125 w 858376"/>
                <a:gd name="csY18" fmla="*/ 280295 h 553107"/>
                <a:gd name="csX19" fmla="*/ 730879 w 858376"/>
                <a:gd name="csY19" fmla="*/ 320333 h 553107"/>
                <a:gd name="csX20" fmla="*/ 807911 w 858376"/>
                <a:gd name="csY20" fmla="*/ 348337 h 553107"/>
                <a:gd name="csX21" fmla="*/ 806977 w 858376"/>
                <a:gd name="csY21" fmla="*/ 360114 h 553107"/>
                <a:gd name="csX22" fmla="*/ 793787 w 858376"/>
                <a:gd name="csY22" fmla="*/ 373006 h 553107"/>
                <a:gd name="csX23" fmla="*/ 550209 w 858376"/>
                <a:gd name="csY23" fmla="*/ 304215 h 553107"/>
                <a:gd name="csX24" fmla="*/ 561711 w 858376"/>
                <a:gd name="csY24" fmla="*/ 326593 h 553107"/>
                <a:gd name="csX25" fmla="*/ 610419 w 858376"/>
                <a:gd name="csY25" fmla="*/ 435899 h 553107"/>
                <a:gd name="csX26" fmla="*/ 711340 w 858376"/>
                <a:gd name="csY26" fmla="*/ 541417 h 553107"/>
                <a:gd name="csX27" fmla="*/ 604301 w 858376"/>
                <a:gd name="csY27" fmla="*/ 465989 h 553107"/>
                <a:gd name="csX28" fmla="*/ 597168 w 858376"/>
                <a:gd name="csY28" fmla="*/ 553108 h 553107"/>
                <a:gd name="csX29" fmla="*/ 584450 w 858376"/>
                <a:gd name="csY29" fmla="*/ 482458 h 553107"/>
                <a:gd name="csX30" fmla="*/ 483785 w 858376"/>
                <a:gd name="csY30" fmla="*/ 277009 h 553107"/>
                <a:gd name="csX31" fmla="*/ 452397 w 858376"/>
                <a:gd name="csY31" fmla="*/ 249602 h 553107"/>
                <a:gd name="csX32" fmla="*/ 437142 w 858376"/>
                <a:gd name="csY32" fmla="*/ 250999 h 553107"/>
                <a:gd name="csX33" fmla="*/ 430592 w 858376"/>
                <a:gd name="csY33" fmla="*/ 197713 h 553107"/>
                <a:gd name="csX34" fmla="*/ 254005 w 858376"/>
                <a:gd name="csY34" fmla="*/ 328618 h 553107"/>
                <a:gd name="csX35" fmla="*/ 245682 w 858376"/>
                <a:gd name="csY35" fmla="*/ 349046 h 553107"/>
                <a:gd name="csX36" fmla="*/ 245175 w 858376"/>
                <a:gd name="csY36" fmla="*/ 352940 h 553107"/>
                <a:gd name="csX37" fmla="*/ 135007 w 858376"/>
                <a:gd name="csY37" fmla="*/ 526781 h 553107"/>
                <a:gd name="csX38" fmla="*/ 164687 w 858376"/>
                <a:gd name="csY38" fmla="*/ 493009 h 553107"/>
                <a:gd name="csX39" fmla="*/ 227982 w 858376"/>
                <a:gd name="csY39" fmla="*/ 344856 h 553107"/>
                <a:gd name="csX40" fmla="*/ 12602 w 858376"/>
                <a:gd name="csY40" fmla="*/ 467310 h 553107"/>
                <a:gd name="csX41" fmla="*/ 0 w 858376"/>
                <a:gd name="csY41" fmla="*/ 462256 h 553107"/>
                <a:gd name="csX42" fmla="*/ 318033 w 858376"/>
                <a:gd name="csY42" fmla="*/ 258018 h 553107"/>
                <a:gd name="csX43" fmla="*/ 388651 w 858376"/>
                <a:gd name="csY43" fmla="*/ 203933 h 553107"/>
                <a:gd name="csX44" fmla="*/ 418035 w 858376"/>
                <a:gd name="csY44" fmla="*/ 30453 h 553107"/>
                <a:gd name="csX45" fmla="*/ 427207 w 858376"/>
                <a:gd name="csY45" fmla="*/ 17315 h 553107"/>
                <a:gd name="csX46" fmla="*/ 418206 w 858376"/>
                <a:gd name="csY46" fmla="*/ 8382 h 55310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Lst>
              <a:rect l="l" t="t" r="r" b="b"/>
              <a:pathLst>
                <a:path w="858376" h="553107">
                  <a:moveTo>
                    <a:pt x="418206" y="8382"/>
                  </a:moveTo>
                  <a:lnTo>
                    <a:pt x="422646" y="2137"/>
                  </a:lnTo>
                  <a:cubicBezTo>
                    <a:pt x="442858" y="-5666"/>
                    <a:pt x="425620" y="9964"/>
                    <a:pt x="455200" y="15983"/>
                  </a:cubicBezTo>
                  <a:lnTo>
                    <a:pt x="471509" y="3780"/>
                  </a:lnTo>
                  <a:cubicBezTo>
                    <a:pt x="503249" y="15069"/>
                    <a:pt x="499974" y="33653"/>
                    <a:pt x="523456" y="36412"/>
                  </a:cubicBezTo>
                  <a:cubicBezTo>
                    <a:pt x="564112" y="79434"/>
                    <a:pt x="647800" y="113920"/>
                    <a:pt x="670086" y="149752"/>
                  </a:cubicBezTo>
                  <a:cubicBezTo>
                    <a:pt x="734004" y="195929"/>
                    <a:pt x="763327" y="179279"/>
                    <a:pt x="828591" y="245638"/>
                  </a:cubicBezTo>
                  <a:cubicBezTo>
                    <a:pt x="844358" y="271603"/>
                    <a:pt x="849371" y="291052"/>
                    <a:pt x="858377" y="319650"/>
                  </a:cubicBezTo>
                  <a:cubicBezTo>
                    <a:pt x="849200" y="304657"/>
                    <a:pt x="839852" y="289776"/>
                    <a:pt x="830329" y="275005"/>
                  </a:cubicBezTo>
                  <a:cubicBezTo>
                    <a:pt x="798493" y="226180"/>
                    <a:pt x="738203" y="189473"/>
                    <a:pt x="682302" y="177390"/>
                  </a:cubicBezTo>
                  <a:cubicBezTo>
                    <a:pt x="692258" y="221296"/>
                    <a:pt x="690153" y="248623"/>
                    <a:pt x="728247" y="275166"/>
                  </a:cubicBezTo>
                  <a:lnTo>
                    <a:pt x="732296" y="277919"/>
                  </a:lnTo>
                  <a:lnTo>
                    <a:pt x="733958" y="285661"/>
                  </a:lnTo>
                  <a:cubicBezTo>
                    <a:pt x="711179" y="283465"/>
                    <a:pt x="695744" y="260430"/>
                    <a:pt x="685442" y="241473"/>
                  </a:cubicBezTo>
                  <a:cubicBezTo>
                    <a:pt x="665134" y="226119"/>
                    <a:pt x="665139" y="219020"/>
                    <a:pt x="660136" y="190629"/>
                  </a:cubicBezTo>
                  <a:cubicBezTo>
                    <a:pt x="605677" y="119436"/>
                    <a:pt x="593220" y="176400"/>
                    <a:pt x="530876" y="176772"/>
                  </a:cubicBezTo>
                  <a:cubicBezTo>
                    <a:pt x="517710" y="176853"/>
                    <a:pt x="497287" y="155419"/>
                    <a:pt x="470806" y="159876"/>
                  </a:cubicBezTo>
                  <a:cubicBezTo>
                    <a:pt x="459123" y="174260"/>
                    <a:pt x="461785" y="167417"/>
                    <a:pt x="460474" y="185590"/>
                  </a:cubicBezTo>
                  <a:cubicBezTo>
                    <a:pt x="482796" y="248372"/>
                    <a:pt x="558567" y="264017"/>
                    <a:pt x="569125" y="280295"/>
                  </a:cubicBezTo>
                  <a:cubicBezTo>
                    <a:pt x="622107" y="297066"/>
                    <a:pt x="676742" y="306406"/>
                    <a:pt x="730879" y="320333"/>
                  </a:cubicBezTo>
                  <a:cubicBezTo>
                    <a:pt x="761610" y="328236"/>
                    <a:pt x="782314" y="340621"/>
                    <a:pt x="807911" y="348337"/>
                  </a:cubicBezTo>
                  <a:lnTo>
                    <a:pt x="806977" y="360114"/>
                  </a:lnTo>
                  <a:lnTo>
                    <a:pt x="793787" y="373006"/>
                  </a:lnTo>
                  <a:cubicBezTo>
                    <a:pt x="703891" y="320247"/>
                    <a:pt x="633846" y="334813"/>
                    <a:pt x="550209" y="304215"/>
                  </a:cubicBezTo>
                  <a:cubicBezTo>
                    <a:pt x="546657" y="313796"/>
                    <a:pt x="550711" y="314359"/>
                    <a:pt x="561711" y="326593"/>
                  </a:cubicBezTo>
                  <a:cubicBezTo>
                    <a:pt x="597194" y="366058"/>
                    <a:pt x="600473" y="383894"/>
                    <a:pt x="610419" y="435899"/>
                  </a:cubicBezTo>
                  <a:cubicBezTo>
                    <a:pt x="657529" y="478424"/>
                    <a:pt x="674271" y="492331"/>
                    <a:pt x="711340" y="541417"/>
                  </a:cubicBezTo>
                  <a:cubicBezTo>
                    <a:pt x="682142" y="519185"/>
                    <a:pt x="638432" y="463080"/>
                    <a:pt x="604301" y="465989"/>
                  </a:cubicBezTo>
                  <a:cubicBezTo>
                    <a:pt x="580844" y="491285"/>
                    <a:pt x="599263" y="515884"/>
                    <a:pt x="597168" y="553108"/>
                  </a:cubicBezTo>
                  <a:cubicBezTo>
                    <a:pt x="578624" y="539020"/>
                    <a:pt x="578418" y="502308"/>
                    <a:pt x="584450" y="482458"/>
                  </a:cubicBezTo>
                  <a:cubicBezTo>
                    <a:pt x="618350" y="370941"/>
                    <a:pt x="554378" y="347519"/>
                    <a:pt x="483785" y="277009"/>
                  </a:cubicBezTo>
                  <a:cubicBezTo>
                    <a:pt x="470504" y="268308"/>
                    <a:pt x="470826" y="256817"/>
                    <a:pt x="452397" y="249602"/>
                  </a:cubicBezTo>
                  <a:lnTo>
                    <a:pt x="437142" y="250999"/>
                  </a:lnTo>
                  <a:cubicBezTo>
                    <a:pt x="436826" y="234128"/>
                    <a:pt x="438835" y="210866"/>
                    <a:pt x="430592" y="197713"/>
                  </a:cubicBezTo>
                  <a:cubicBezTo>
                    <a:pt x="372904" y="251974"/>
                    <a:pt x="322865" y="290168"/>
                    <a:pt x="254005" y="328618"/>
                  </a:cubicBezTo>
                  <a:cubicBezTo>
                    <a:pt x="248701" y="331577"/>
                    <a:pt x="246627" y="343338"/>
                    <a:pt x="245682" y="349046"/>
                  </a:cubicBezTo>
                  <a:lnTo>
                    <a:pt x="245175" y="352940"/>
                  </a:lnTo>
                  <a:cubicBezTo>
                    <a:pt x="232497" y="443566"/>
                    <a:pt x="204524" y="474309"/>
                    <a:pt x="135007" y="526781"/>
                  </a:cubicBezTo>
                  <a:cubicBezTo>
                    <a:pt x="139804" y="517225"/>
                    <a:pt x="156605" y="501198"/>
                    <a:pt x="164687" y="493009"/>
                  </a:cubicBezTo>
                  <a:cubicBezTo>
                    <a:pt x="215369" y="441636"/>
                    <a:pt x="224053" y="415285"/>
                    <a:pt x="227982" y="344856"/>
                  </a:cubicBezTo>
                  <a:cubicBezTo>
                    <a:pt x="190917" y="355065"/>
                    <a:pt x="47135" y="441501"/>
                    <a:pt x="12602" y="467310"/>
                  </a:cubicBezTo>
                  <a:lnTo>
                    <a:pt x="0" y="462256"/>
                  </a:lnTo>
                  <a:cubicBezTo>
                    <a:pt x="104417" y="390038"/>
                    <a:pt x="205363" y="317384"/>
                    <a:pt x="318033" y="258018"/>
                  </a:cubicBezTo>
                  <a:cubicBezTo>
                    <a:pt x="345443" y="243579"/>
                    <a:pt x="368951" y="228199"/>
                    <a:pt x="388651" y="203933"/>
                  </a:cubicBezTo>
                  <a:cubicBezTo>
                    <a:pt x="429768" y="163749"/>
                    <a:pt x="437705" y="82112"/>
                    <a:pt x="418035" y="30453"/>
                  </a:cubicBezTo>
                  <a:cubicBezTo>
                    <a:pt x="426810" y="24449"/>
                    <a:pt x="423465" y="28413"/>
                    <a:pt x="427207" y="17315"/>
                  </a:cubicBezTo>
                  <a:lnTo>
                    <a:pt x="418206" y="8382"/>
                  </a:lnTo>
                  <a:close/>
                </a:path>
              </a:pathLst>
            </a:custGeom>
            <a:solidFill>
              <a:srgbClr val="9C805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2" name="Freeform: Shape 141">
              <a:extLst>
                <a:ext uri="{FF2B5EF4-FFF2-40B4-BE49-F238E27FC236}">
                  <a16:creationId xmlns:a16="http://schemas.microsoft.com/office/drawing/2014/main" id="{A117B28B-FB8B-A7FB-072D-CD1C0E5B5A1D}"/>
                </a:ext>
              </a:extLst>
            </p:cNvPr>
            <p:cNvSpPr/>
            <p:nvPr/>
          </p:nvSpPr>
          <p:spPr>
            <a:xfrm>
              <a:off x="4639159" y="4927582"/>
              <a:ext cx="228793" cy="243908"/>
            </a:xfrm>
            <a:custGeom>
              <a:avLst/>
              <a:gdLst>
                <a:gd name="csX0" fmla="*/ 112477 w 228793"/>
                <a:gd name="csY0" fmla="*/ 243909 h 243908"/>
                <a:gd name="csX1" fmla="*/ 5106 w 228793"/>
                <a:gd name="csY1" fmla="*/ 59486 h 243908"/>
                <a:gd name="csX2" fmla="*/ 14419 w 228793"/>
                <a:gd name="csY2" fmla="*/ 0 h 243908"/>
                <a:gd name="csX3" fmla="*/ 51479 w 228793"/>
                <a:gd name="csY3" fmla="*/ 24965 h 243908"/>
                <a:gd name="csX4" fmla="*/ 194984 w 228793"/>
                <a:gd name="csY4" fmla="*/ 120254 h 243908"/>
                <a:gd name="csX5" fmla="*/ 228793 w 228793"/>
                <a:gd name="csY5" fmla="*/ 205087 h 243908"/>
                <a:gd name="csX6" fmla="*/ 203488 w 228793"/>
                <a:gd name="csY6" fmla="*/ 154242 h 243908"/>
                <a:gd name="csX7" fmla="*/ 74227 w 228793"/>
                <a:gd name="csY7" fmla="*/ 140386 h 243908"/>
                <a:gd name="csX8" fmla="*/ 14158 w 228793"/>
                <a:gd name="csY8" fmla="*/ 123489 h 243908"/>
                <a:gd name="csX9" fmla="*/ 3826 w 228793"/>
                <a:gd name="csY9" fmla="*/ 149203 h 243908"/>
                <a:gd name="csX10" fmla="*/ 112477 w 228793"/>
                <a:gd name="csY10" fmla="*/ 243909 h 2439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28793" h="243908">
                  <a:moveTo>
                    <a:pt x="112477" y="243909"/>
                  </a:moveTo>
                  <a:cubicBezTo>
                    <a:pt x="7528" y="237005"/>
                    <a:pt x="-11032" y="144008"/>
                    <a:pt x="5106" y="59486"/>
                  </a:cubicBezTo>
                  <a:cubicBezTo>
                    <a:pt x="9050" y="38832"/>
                    <a:pt x="5765" y="20986"/>
                    <a:pt x="14419" y="0"/>
                  </a:cubicBezTo>
                  <a:cubicBezTo>
                    <a:pt x="29804" y="2899"/>
                    <a:pt x="39770" y="14620"/>
                    <a:pt x="51479" y="24965"/>
                  </a:cubicBezTo>
                  <a:cubicBezTo>
                    <a:pt x="94992" y="63395"/>
                    <a:pt x="144990" y="90842"/>
                    <a:pt x="194984" y="120254"/>
                  </a:cubicBezTo>
                  <a:cubicBezTo>
                    <a:pt x="212404" y="152770"/>
                    <a:pt x="217658" y="170546"/>
                    <a:pt x="228793" y="205087"/>
                  </a:cubicBezTo>
                  <a:cubicBezTo>
                    <a:pt x="208486" y="189733"/>
                    <a:pt x="208491" y="182634"/>
                    <a:pt x="203488" y="154242"/>
                  </a:cubicBezTo>
                  <a:cubicBezTo>
                    <a:pt x="149029" y="83049"/>
                    <a:pt x="136572" y="140014"/>
                    <a:pt x="74227" y="140386"/>
                  </a:cubicBezTo>
                  <a:cubicBezTo>
                    <a:pt x="61062" y="140466"/>
                    <a:pt x="40639" y="119033"/>
                    <a:pt x="14158" y="123489"/>
                  </a:cubicBezTo>
                  <a:cubicBezTo>
                    <a:pt x="2474" y="137874"/>
                    <a:pt x="5137" y="131031"/>
                    <a:pt x="3826" y="149203"/>
                  </a:cubicBezTo>
                  <a:cubicBezTo>
                    <a:pt x="26148" y="211985"/>
                    <a:pt x="101919" y="227630"/>
                    <a:pt x="112477" y="243909"/>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3" name="Freeform: Shape 142">
              <a:extLst>
                <a:ext uri="{FF2B5EF4-FFF2-40B4-BE49-F238E27FC236}">
                  <a16:creationId xmlns:a16="http://schemas.microsoft.com/office/drawing/2014/main" id="{1FFBEF21-4A22-2F96-BD17-D9F6446BE0DB}"/>
                </a:ext>
              </a:extLst>
            </p:cNvPr>
            <p:cNvSpPr/>
            <p:nvPr/>
          </p:nvSpPr>
          <p:spPr>
            <a:xfrm>
              <a:off x="4698367" y="5029886"/>
              <a:ext cx="47329" cy="28307"/>
            </a:xfrm>
            <a:custGeom>
              <a:avLst/>
              <a:gdLst>
                <a:gd name="csX0" fmla="*/ 2160 w 47329"/>
                <a:gd name="csY0" fmla="*/ 560 h 28307"/>
                <a:gd name="csX1" fmla="*/ 39852 w 47329"/>
                <a:gd name="csY1" fmla="*/ 3243 h 28307"/>
                <a:gd name="csX2" fmla="*/ 45659 w 47329"/>
                <a:gd name="csY2" fmla="*/ 28163 h 28307"/>
                <a:gd name="csX3" fmla="*/ 0 w 47329"/>
                <a:gd name="csY3" fmla="*/ 15934 h 28307"/>
                <a:gd name="csX4" fmla="*/ 2160 w 47329"/>
                <a:gd name="csY4" fmla="*/ 560 h 28307"/>
              </a:gdLst>
              <a:ahLst/>
              <a:cxnLst>
                <a:cxn ang="0">
                  <a:pos x="csX0" y="csY0"/>
                </a:cxn>
                <a:cxn ang="0">
                  <a:pos x="csX1" y="csY1"/>
                </a:cxn>
                <a:cxn ang="0">
                  <a:pos x="csX2" y="csY2"/>
                </a:cxn>
                <a:cxn ang="0">
                  <a:pos x="csX3" y="csY3"/>
                </a:cxn>
                <a:cxn ang="0">
                  <a:pos x="csX4" y="csY4"/>
                </a:cxn>
              </a:cxnLst>
              <a:rect l="l" t="t" r="r" b="b"/>
              <a:pathLst>
                <a:path w="47329" h="28307">
                  <a:moveTo>
                    <a:pt x="2160" y="560"/>
                  </a:moveTo>
                  <a:cubicBezTo>
                    <a:pt x="19419" y="-314"/>
                    <a:pt x="23131" y="-640"/>
                    <a:pt x="39852" y="3243"/>
                  </a:cubicBezTo>
                  <a:cubicBezTo>
                    <a:pt x="49677" y="16457"/>
                    <a:pt x="47703" y="9875"/>
                    <a:pt x="45659" y="28163"/>
                  </a:cubicBezTo>
                  <a:cubicBezTo>
                    <a:pt x="26200" y="28153"/>
                    <a:pt x="12954" y="30575"/>
                    <a:pt x="0" y="15934"/>
                  </a:cubicBezTo>
                  <a:lnTo>
                    <a:pt x="2160" y="560"/>
                  </a:ln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4" name="Freeform: Shape 143">
              <a:extLst>
                <a:ext uri="{FF2B5EF4-FFF2-40B4-BE49-F238E27FC236}">
                  <a16:creationId xmlns:a16="http://schemas.microsoft.com/office/drawing/2014/main" id="{ED02305B-F4FE-667B-5032-F1035F038309}"/>
                </a:ext>
              </a:extLst>
            </p:cNvPr>
            <p:cNvSpPr/>
            <p:nvPr/>
          </p:nvSpPr>
          <p:spPr>
            <a:xfrm>
              <a:off x="4101043" y="4880937"/>
              <a:ext cx="509773" cy="400944"/>
            </a:xfrm>
            <a:custGeom>
              <a:avLst/>
              <a:gdLst>
                <a:gd name="csX0" fmla="*/ 474935 w 509773"/>
                <a:gd name="csY0" fmla="*/ 437 h 400944"/>
                <a:gd name="csX1" fmla="*/ 479847 w 509773"/>
                <a:gd name="csY1" fmla="*/ 0 h 400944"/>
                <a:gd name="csX2" fmla="*/ 499673 w 509773"/>
                <a:gd name="csY2" fmla="*/ 18639 h 400944"/>
                <a:gd name="csX3" fmla="*/ 508674 w 509773"/>
                <a:gd name="csY3" fmla="*/ 27573 h 400944"/>
                <a:gd name="csX4" fmla="*/ 499502 w 509773"/>
                <a:gd name="csY4" fmla="*/ 40711 h 400944"/>
                <a:gd name="csX5" fmla="*/ 470118 w 509773"/>
                <a:gd name="csY5" fmla="*/ 214191 h 400944"/>
                <a:gd name="csX6" fmla="*/ 476683 w 509773"/>
                <a:gd name="csY6" fmla="*/ 193014 h 400944"/>
                <a:gd name="csX7" fmla="*/ 473172 w 509773"/>
                <a:gd name="csY7" fmla="*/ 189944 h 400944"/>
                <a:gd name="csX8" fmla="*/ 464592 w 509773"/>
                <a:gd name="csY8" fmla="*/ 204203 h 400944"/>
                <a:gd name="csX9" fmla="*/ 297158 w 509773"/>
                <a:gd name="csY9" fmla="*/ 208649 h 400944"/>
                <a:gd name="csX10" fmla="*/ 158635 w 509773"/>
                <a:gd name="csY10" fmla="*/ 360289 h 400944"/>
                <a:gd name="csX11" fmla="*/ 30976 w 509773"/>
                <a:gd name="csY11" fmla="*/ 400944 h 400944"/>
                <a:gd name="csX12" fmla="*/ 26531 w 509773"/>
                <a:gd name="csY12" fmla="*/ 400271 h 400944"/>
                <a:gd name="csX13" fmla="*/ 246456 w 509773"/>
                <a:gd name="csY13" fmla="*/ 256293 h 400944"/>
                <a:gd name="csX14" fmla="*/ 242332 w 509773"/>
                <a:gd name="csY14" fmla="*/ 251802 h 400944"/>
                <a:gd name="csX15" fmla="*/ 265181 w 509773"/>
                <a:gd name="csY15" fmla="*/ 208820 h 400944"/>
                <a:gd name="csX16" fmla="*/ 262555 w 509773"/>
                <a:gd name="csY16" fmla="*/ 205690 h 400944"/>
                <a:gd name="csX17" fmla="*/ 167405 w 509773"/>
                <a:gd name="csY17" fmla="*/ 242577 h 400944"/>
                <a:gd name="csX18" fmla="*/ 101810 w 509773"/>
                <a:gd name="csY18" fmla="*/ 245275 h 400944"/>
                <a:gd name="csX19" fmla="*/ 0 w 509773"/>
                <a:gd name="csY19" fmla="*/ 215964 h 400944"/>
                <a:gd name="csX20" fmla="*/ 102759 w 509773"/>
                <a:gd name="csY20" fmla="*/ 198354 h 400944"/>
                <a:gd name="csX21" fmla="*/ 110851 w 509773"/>
                <a:gd name="csY21" fmla="*/ 227861 h 400944"/>
                <a:gd name="csX22" fmla="*/ 224370 w 509773"/>
                <a:gd name="csY22" fmla="*/ 156498 h 400944"/>
                <a:gd name="csX23" fmla="*/ 246998 w 509773"/>
                <a:gd name="csY23" fmla="*/ 141430 h 400944"/>
                <a:gd name="csX24" fmla="*/ 259772 w 509773"/>
                <a:gd name="csY24" fmla="*/ 131317 h 400944"/>
                <a:gd name="csX25" fmla="*/ 261203 w 509773"/>
                <a:gd name="csY25" fmla="*/ 123605 h 400944"/>
                <a:gd name="csX26" fmla="*/ 336437 w 509773"/>
                <a:gd name="csY26" fmla="*/ 85099 h 400944"/>
                <a:gd name="csX27" fmla="*/ 403167 w 509773"/>
                <a:gd name="csY27" fmla="*/ 53608 h 400944"/>
                <a:gd name="csX28" fmla="*/ 436710 w 509773"/>
                <a:gd name="csY28" fmla="*/ 49347 h 400944"/>
                <a:gd name="csX29" fmla="*/ 474935 w 509773"/>
                <a:gd name="csY29" fmla="*/ 437 h 40094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509773" h="400944">
                  <a:moveTo>
                    <a:pt x="474935" y="437"/>
                  </a:moveTo>
                  <a:lnTo>
                    <a:pt x="479847" y="0"/>
                  </a:lnTo>
                  <a:cubicBezTo>
                    <a:pt x="486824" y="9928"/>
                    <a:pt x="488371" y="14113"/>
                    <a:pt x="499673" y="18639"/>
                  </a:cubicBezTo>
                  <a:lnTo>
                    <a:pt x="508674" y="27573"/>
                  </a:lnTo>
                  <a:cubicBezTo>
                    <a:pt x="504932" y="38671"/>
                    <a:pt x="508277" y="34707"/>
                    <a:pt x="499502" y="40711"/>
                  </a:cubicBezTo>
                  <a:cubicBezTo>
                    <a:pt x="519172" y="92370"/>
                    <a:pt x="511236" y="174007"/>
                    <a:pt x="470118" y="214191"/>
                  </a:cubicBezTo>
                  <a:lnTo>
                    <a:pt x="476683" y="193014"/>
                  </a:lnTo>
                  <a:lnTo>
                    <a:pt x="473172" y="189944"/>
                  </a:lnTo>
                  <a:lnTo>
                    <a:pt x="464592" y="204203"/>
                  </a:lnTo>
                  <a:cubicBezTo>
                    <a:pt x="404633" y="232594"/>
                    <a:pt x="357880" y="229223"/>
                    <a:pt x="297158" y="208649"/>
                  </a:cubicBezTo>
                  <a:cubicBezTo>
                    <a:pt x="268215" y="262644"/>
                    <a:pt x="220151" y="344277"/>
                    <a:pt x="158635" y="360289"/>
                  </a:cubicBezTo>
                  <a:cubicBezTo>
                    <a:pt x="108993" y="373206"/>
                    <a:pt x="76012" y="372306"/>
                    <a:pt x="30976" y="400944"/>
                  </a:cubicBezTo>
                  <a:lnTo>
                    <a:pt x="26531" y="400271"/>
                  </a:lnTo>
                  <a:cubicBezTo>
                    <a:pt x="94888" y="329501"/>
                    <a:pt x="173935" y="406772"/>
                    <a:pt x="246456" y="256293"/>
                  </a:cubicBezTo>
                  <a:lnTo>
                    <a:pt x="242332" y="251802"/>
                  </a:lnTo>
                  <a:cubicBezTo>
                    <a:pt x="247014" y="236202"/>
                    <a:pt x="256693" y="223269"/>
                    <a:pt x="265181" y="208820"/>
                  </a:cubicBezTo>
                  <a:lnTo>
                    <a:pt x="262555" y="205690"/>
                  </a:lnTo>
                  <a:cubicBezTo>
                    <a:pt x="221879" y="241316"/>
                    <a:pt x="220105" y="236573"/>
                    <a:pt x="167405" y="242577"/>
                  </a:cubicBezTo>
                  <a:lnTo>
                    <a:pt x="101810" y="245275"/>
                  </a:lnTo>
                  <a:cubicBezTo>
                    <a:pt x="77107" y="265724"/>
                    <a:pt x="2546" y="276124"/>
                    <a:pt x="0" y="215964"/>
                  </a:cubicBezTo>
                  <a:cubicBezTo>
                    <a:pt x="15004" y="179102"/>
                    <a:pt x="79056" y="172505"/>
                    <a:pt x="102759" y="198354"/>
                  </a:cubicBezTo>
                  <a:cubicBezTo>
                    <a:pt x="104231" y="211020"/>
                    <a:pt x="103809" y="217130"/>
                    <a:pt x="110851" y="227861"/>
                  </a:cubicBezTo>
                  <a:cubicBezTo>
                    <a:pt x="150940" y="241527"/>
                    <a:pt x="210025" y="193561"/>
                    <a:pt x="224370" y="156498"/>
                  </a:cubicBezTo>
                  <a:cubicBezTo>
                    <a:pt x="226922" y="149901"/>
                    <a:pt x="240102" y="145123"/>
                    <a:pt x="246998" y="141430"/>
                  </a:cubicBezTo>
                  <a:lnTo>
                    <a:pt x="259772" y="131317"/>
                  </a:lnTo>
                  <a:lnTo>
                    <a:pt x="261203" y="123605"/>
                  </a:lnTo>
                  <a:cubicBezTo>
                    <a:pt x="279647" y="104292"/>
                    <a:pt x="311579" y="93430"/>
                    <a:pt x="336437" y="85099"/>
                  </a:cubicBezTo>
                  <a:cubicBezTo>
                    <a:pt x="356604" y="79372"/>
                    <a:pt x="391479" y="70685"/>
                    <a:pt x="403167" y="53608"/>
                  </a:cubicBezTo>
                  <a:cubicBezTo>
                    <a:pt x="408039" y="51925"/>
                    <a:pt x="430477" y="50011"/>
                    <a:pt x="436710" y="49347"/>
                  </a:cubicBezTo>
                  <a:cubicBezTo>
                    <a:pt x="452402" y="33747"/>
                    <a:pt x="469284" y="20855"/>
                    <a:pt x="474935" y="437"/>
                  </a:cubicBezTo>
                  <a:close/>
                </a:path>
              </a:pathLst>
            </a:custGeom>
            <a:solidFill>
              <a:srgbClr val="A2896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5" name="Freeform: Shape 144">
              <a:extLst>
                <a:ext uri="{FF2B5EF4-FFF2-40B4-BE49-F238E27FC236}">
                  <a16:creationId xmlns:a16="http://schemas.microsoft.com/office/drawing/2014/main" id="{3F0249D1-5A46-5FA9-A33A-CAD0382CCC9A}"/>
                </a:ext>
              </a:extLst>
            </p:cNvPr>
            <p:cNvSpPr/>
            <p:nvPr/>
          </p:nvSpPr>
          <p:spPr>
            <a:xfrm>
              <a:off x="4398201" y="4880937"/>
              <a:ext cx="212616" cy="224790"/>
            </a:xfrm>
            <a:custGeom>
              <a:avLst/>
              <a:gdLst>
                <a:gd name="csX0" fmla="*/ 177777 w 212616"/>
                <a:gd name="csY0" fmla="*/ 437 h 224790"/>
                <a:gd name="csX1" fmla="*/ 182690 w 212616"/>
                <a:gd name="csY1" fmla="*/ 0 h 224790"/>
                <a:gd name="csX2" fmla="*/ 202515 w 212616"/>
                <a:gd name="csY2" fmla="*/ 18639 h 224790"/>
                <a:gd name="csX3" fmla="*/ 211516 w 212616"/>
                <a:gd name="csY3" fmla="*/ 27573 h 224790"/>
                <a:gd name="csX4" fmla="*/ 202344 w 212616"/>
                <a:gd name="csY4" fmla="*/ 40711 h 224790"/>
                <a:gd name="csX5" fmla="*/ 172960 w 212616"/>
                <a:gd name="csY5" fmla="*/ 214191 h 224790"/>
                <a:gd name="csX6" fmla="*/ 179525 w 212616"/>
                <a:gd name="csY6" fmla="*/ 193014 h 224790"/>
                <a:gd name="csX7" fmla="*/ 176014 w 212616"/>
                <a:gd name="csY7" fmla="*/ 189944 h 224790"/>
                <a:gd name="csX8" fmla="*/ 167435 w 212616"/>
                <a:gd name="csY8" fmla="*/ 204203 h 224790"/>
                <a:gd name="csX9" fmla="*/ 0 w 212616"/>
                <a:gd name="csY9" fmla="*/ 208649 h 224790"/>
                <a:gd name="csX10" fmla="*/ 19564 w 212616"/>
                <a:gd name="csY10" fmla="*/ 173831 h 224790"/>
                <a:gd name="csX11" fmla="*/ 133485 w 212616"/>
                <a:gd name="csY11" fmla="*/ 73669 h 224790"/>
                <a:gd name="csX12" fmla="*/ 139553 w 212616"/>
                <a:gd name="csY12" fmla="*/ 49347 h 224790"/>
                <a:gd name="csX13" fmla="*/ 177777 w 212616"/>
                <a:gd name="csY13" fmla="*/ 437 h 22479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212616" h="224790">
                  <a:moveTo>
                    <a:pt x="177777" y="437"/>
                  </a:moveTo>
                  <a:lnTo>
                    <a:pt x="182690" y="0"/>
                  </a:lnTo>
                  <a:cubicBezTo>
                    <a:pt x="189667" y="9928"/>
                    <a:pt x="191214" y="14113"/>
                    <a:pt x="202515" y="18639"/>
                  </a:cubicBezTo>
                  <a:lnTo>
                    <a:pt x="211516" y="27573"/>
                  </a:lnTo>
                  <a:cubicBezTo>
                    <a:pt x="207774" y="38671"/>
                    <a:pt x="211120" y="34707"/>
                    <a:pt x="202344" y="40711"/>
                  </a:cubicBezTo>
                  <a:cubicBezTo>
                    <a:pt x="222014" y="92370"/>
                    <a:pt x="214078" y="174007"/>
                    <a:pt x="172960" y="214191"/>
                  </a:cubicBezTo>
                  <a:lnTo>
                    <a:pt x="179525" y="193014"/>
                  </a:lnTo>
                  <a:lnTo>
                    <a:pt x="176014" y="189944"/>
                  </a:lnTo>
                  <a:lnTo>
                    <a:pt x="167435" y="204203"/>
                  </a:lnTo>
                  <a:cubicBezTo>
                    <a:pt x="107476" y="232594"/>
                    <a:pt x="60722" y="229223"/>
                    <a:pt x="0" y="208649"/>
                  </a:cubicBezTo>
                  <a:cubicBezTo>
                    <a:pt x="3089" y="195254"/>
                    <a:pt x="11588" y="185362"/>
                    <a:pt x="19564" y="173831"/>
                  </a:cubicBezTo>
                  <a:cubicBezTo>
                    <a:pt x="59733" y="108437"/>
                    <a:pt x="62797" y="102192"/>
                    <a:pt x="133485" y="73669"/>
                  </a:cubicBezTo>
                  <a:lnTo>
                    <a:pt x="139553" y="49347"/>
                  </a:lnTo>
                  <a:cubicBezTo>
                    <a:pt x="155244" y="33747"/>
                    <a:pt x="172126" y="20855"/>
                    <a:pt x="177777" y="437"/>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6" name="Freeform: Shape 145">
              <a:extLst>
                <a:ext uri="{FF2B5EF4-FFF2-40B4-BE49-F238E27FC236}">
                  <a16:creationId xmlns:a16="http://schemas.microsoft.com/office/drawing/2014/main" id="{0625CDE0-410F-FCF1-84D7-78D67D58DD4F}"/>
                </a:ext>
              </a:extLst>
            </p:cNvPr>
            <p:cNvSpPr/>
            <p:nvPr/>
          </p:nvSpPr>
          <p:spPr>
            <a:xfrm>
              <a:off x="4398201" y="5044420"/>
              <a:ext cx="167434" cy="61306"/>
            </a:xfrm>
            <a:custGeom>
              <a:avLst/>
              <a:gdLst>
                <a:gd name="csX0" fmla="*/ 19564 w 167434"/>
                <a:gd name="csY0" fmla="*/ 10348 h 61306"/>
                <a:gd name="csX1" fmla="*/ 167435 w 167434"/>
                <a:gd name="csY1" fmla="*/ 40719 h 61306"/>
                <a:gd name="csX2" fmla="*/ 0 w 167434"/>
                <a:gd name="csY2" fmla="*/ 45166 h 61306"/>
                <a:gd name="csX3" fmla="*/ 19564 w 167434"/>
                <a:gd name="csY3" fmla="*/ 10348 h 61306"/>
              </a:gdLst>
              <a:ahLst/>
              <a:cxnLst>
                <a:cxn ang="0">
                  <a:pos x="csX0" y="csY0"/>
                </a:cxn>
                <a:cxn ang="0">
                  <a:pos x="csX1" y="csY1"/>
                </a:cxn>
                <a:cxn ang="0">
                  <a:pos x="csX2" y="csY2"/>
                </a:cxn>
                <a:cxn ang="0">
                  <a:pos x="csX3" y="csY3"/>
                </a:cxn>
              </a:cxnLst>
              <a:rect l="l" t="t" r="r" b="b"/>
              <a:pathLst>
                <a:path w="167434" h="61306">
                  <a:moveTo>
                    <a:pt x="19564" y="10348"/>
                  </a:moveTo>
                  <a:cubicBezTo>
                    <a:pt x="73435" y="1651"/>
                    <a:pt x="136951" y="-18254"/>
                    <a:pt x="167435" y="40719"/>
                  </a:cubicBezTo>
                  <a:cubicBezTo>
                    <a:pt x="107476" y="69111"/>
                    <a:pt x="60722" y="65740"/>
                    <a:pt x="0" y="45166"/>
                  </a:cubicBezTo>
                  <a:cubicBezTo>
                    <a:pt x="3089" y="31771"/>
                    <a:pt x="11588" y="21879"/>
                    <a:pt x="19564" y="10348"/>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7" name="Freeform: Shape 146">
              <a:extLst>
                <a:ext uri="{FF2B5EF4-FFF2-40B4-BE49-F238E27FC236}">
                  <a16:creationId xmlns:a16="http://schemas.microsoft.com/office/drawing/2014/main" id="{708E0B01-4777-C8D4-7F98-479D90C53584}"/>
                </a:ext>
              </a:extLst>
            </p:cNvPr>
            <p:cNvSpPr/>
            <p:nvPr/>
          </p:nvSpPr>
          <p:spPr>
            <a:xfrm>
              <a:off x="4531686" y="4880937"/>
              <a:ext cx="78031" cy="73669"/>
            </a:xfrm>
            <a:custGeom>
              <a:avLst/>
              <a:gdLst>
                <a:gd name="csX0" fmla="*/ 44292 w 78031"/>
                <a:gd name="csY0" fmla="*/ 437 h 73669"/>
                <a:gd name="csX1" fmla="*/ 49205 w 78031"/>
                <a:gd name="csY1" fmla="*/ 0 h 73669"/>
                <a:gd name="csX2" fmla="*/ 69030 w 78031"/>
                <a:gd name="csY2" fmla="*/ 18639 h 73669"/>
                <a:gd name="csX3" fmla="*/ 78031 w 78031"/>
                <a:gd name="csY3" fmla="*/ 27573 h 73669"/>
                <a:gd name="csX4" fmla="*/ 68860 w 78031"/>
                <a:gd name="csY4" fmla="*/ 40711 h 73669"/>
                <a:gd name="csX5" fmla="*/ 0 w 78031"/>
                <a:gd name="csY5" fmla="*/ 73669 h 73669"/>
                <a:gd name="csX6" fmla="*/ 6068 w 78031"/>
                <a:gd name="csY6" fmla="*/ 49347 h 73669"/>
                <a:gd name="csX7" fmla="*/ 44292 w 78031"/>
                <a:gd name="csY7" fmla="*/ 437 h 7366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78031" h="73669">
                  <a:moveTo>
                    <a:pt x="44292" y="437"/>
                  </a:moveTo>
                  <a:lnTo>
                    <a:pt x="49205" y="0"/>
                  </a:lnTo>
                  <a:cubicBezTo>
                    <a:pt x="56182" y="9928"/>
                    <a:pt x="57729" y="14113"/>
                    <a:pt x="69030" y="18639"/>
                  </a:cubicBezTo>
                  <a:lnTo>
                    <a:pt x="78031" y="27573"/>
                  </a:lnTo>
                  <a:cubicBezTo>
                    <a:pt x="74289" y="38671"/>
                    <a:pt x="77635" y="34707"/>
                    <a:pt x="68860" y="40711"/>
                  </a:cubicBezTo>
                  <a:cubicBezTo>
                    <a:pt x="42178" y="51980"/>
                    <a:pt x="25060" y="59436"/>
                    <a:pt x="0" y="73669"/>
                  </a:cubicBezTo>
                  <a:lnTo>
                    <a:pt x="6068" y="49347"/>
                  </a:lnTo>
                  <a:cubicBezTo>
                    <a:pt x="21759" y="33747"/>
                    <a:pt x="38642" y="20855"/>
                    <a:pt x="44292" y="437"/>
                  </a:cubicBezTo>
                  <a:close/>
                </a:path>
              </a:pathLst>
            </a:custGeom>
            <a:solidFill>
              <a:srgbClr val="7C643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8" name="Freeform: Shape 147">
              <a:extLst>
                <a:ext uri="{FF2B5EF4-FFF2-40B4-BE49-F238E27FC236}">
                  <a16:creationId xmlns:a16="http://schemas.microsoft.com/office/drawing/2014/main" id="{99169CFB-C22E-53FF-A1E4-0C69FC739337}"/>
                </a:ext>
              </a:extLst>
            </p:cNvPr>
            <p:cNvSpPr/>
            <p:nvPr/>
          </p:nvSpPr>
          <p:spPr>
            <a:xfrm>
              <a:off x="4101043" y="5022368"/>
              <a:ext cx="246998" cy="119846"/>
            </a:xfrm>
            <a:custGeom>
              <a:avLst/>
              <a:gdLst>
                <a:gd name="csX0" fmla="*/ 101810 w 246998"/>
                <a:gd name="csY0" fmla="*/ 103845 h 119846"/>
                <a:gd name="csX1" fmla="*/ 0 w 246998"/>
                <a:gd name="csY1" fmla="*/ 74534 h 119846"/>
                <a:gd name="csX2" fmla="*/ 102759 w 246998"/>
                <a:gd name="csY2" fmla="*/ 56924 h 119846"/>
                <a:gd name="csX3" fmla="*/ 110851 w 246998"/>
                <a:gd name="csY3" fmla="*/ 86431 h 119846"/>
                <a:gd name="csX4" fmla="*/ 224370 w 246998"/>
                <a:gd name="csY4" fmla="*/ 15068 h 119846"/>
                <a:gd name="csX5" fmla="*/ 246998 w 246998"/>
                <a:gd name="csY5" fmla="*/ 0 h 119846"/>
                <a:gd name="csX6" fmla="*/ 170273 w 246998"/>
                <a:gd name="csY6" fmla="*/ 86572 h 119846"/>
                <a:gd name="csX7" fmla="*/ 96832 w 246998"/>
                <a:gd name="csY7" fmla="*/ 101694 h 119846"/>
                <a:gd name="csX8" fmla="*/ 101810 w 246998"/>
                <a:gd name="csY8" fmla="*/ 103845 h 11984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46998" h="119846">
                  <a:moveTo>
                    <a:pt x="101810" y="103845"/>
                  </a:moveTo>
                  <a:cubicBezTo>
                    <a:pt x="77107" y="124293"/>
                    <a:pt x="2546" y="134693"/>
                    <a:pt x="0" y="74534"/>
                  </a:cubicBezTo>
                  <a:cubicBezTo>
                    <a:pt x="15004" y="37672"/>
                    <a:pt x="79056" y="31075"/>
                    <a:pt x="102759" y="56924"/>
                  </a:cubicBezTo>
                  <a:cubicBezTo>
                    <a:pt x="104231" y="69590"/>
                    <a:pt x="103809" y="75699"/>
                    <a:pt x="110851" y="86431"/>
                  </a:cubicBezTo>
                  <a:cubicBezTo>
                    <a:pt x="150940" y="100097"/>
                    <a:pt x="210025" y="52131"/>
                    <a:pt x="224370" y="15068"/>
                  </a:cubicBezTo>
                  <a:cubicBezTo>
                    <a:pt x="226922" y="8471"/>
                    <a:pt x="240102" y="3693"/>
                    <a:pt x="246998" y="0"/>
                  </a:cubicBezTo>
                  <a:cubicBezTo>
                    <a:pt x="221778" y="38973"/>
                    <a:pt x="209366" y="61712"/>
                    <a:pt x="170273" y="86572"/>
                  </a:cubicBezTo>
                  <a:cubicBezTo>
                    <a:pt x="139713" y="106010"/>
                    <a:pt x="113729" y="89531"/>
                    <a:pt x="96832" y="101694"/>
                  </a:cubicBezTo>
                  <a:lnTo>
                    <a:pt x="101810" y="103845"/>
                  </a:ln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9" name="Freeform: Shape 148">
              <a:extLst>
                <a:ext uri="{FF2B5EF4-FFF2-40B4-BE49-F238E27FC236}">
                  <a16:creationId xmlns:a16="http://schemas.microsoft.com/office/drawing/2014/main" id="{1F80F446-88E2-2480-E05D-7B9830FCFCCC}"/>
                </a:ext>
              </a:extLst>
            </p:cNvPr>
            <p:cNvSpPr/>
            <p:nvPr/>
          </p:nvSpPr>
          <p:spPr>
            <a:xfrm>
              <a:off x="4268448" y="4978758"/>
              <a:ext cx="173376" cy="158472"/>
            </a:xfrm>
            <a:custGeom>
              <a:avLst/>
              <a:gdLst>
                <a:gd name="csX0" fmla="*/ 0 w 173376"/>
                <a:gd name="csY0" fmla="*/ 144757 h 158472"/>
                <a:gd name="csX1" fmla="*/ 173377 w 173376"/>
                <a:gd name="csY1" fmla="*/ 0 h 158472"/>
                <a:gd name="csX2" fmla="*/ 79051 w 173376"/>
                <a:gd name="csY2" fmla="*/ 158473 h 158472"/>
                <a:gd name="csX3" fmla="*/ 74927 w 173376"/>
                <a:gd name="csY3" fmla="*/ 153981 h 158472"/>
                <a:gd name="csX4" fmla="*/ 97776 w 173376"/>
                <a:gd name="csY4" fmla="*/ 110999 h 158472"/>
                <a:gd name="csX5" fmla="*/ 95150 w 173376"/>
                <a:gd name="csY5" fmla="*/ 107869 h 158472"/>
                <a:gd name="csX6" fmla="*/ 0 w 173376"/>
                <a:gd name="csY6" fmla="*/ 144757 h 158472"/>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73376" h="158472">
                  <a:moveTo>
                    <a:pt x="0" y="144757"/>
                  </a:moveTo>
                  <a:cubicBezTo>
                    <a:pt x="67825" y="110492"/>
                    <a:pt x="86867" y="28522"/>
                    <a:pt x="173377" y="0"/>
                  </a:cubicBezTo>
                  <a:cubicBezTo>
                    <a:pt x="161729" y="17293"/>
                    <a:pt x="82271" y="155930"/>
                    <a:pt x="79051" y="158473"/>
                  </a:cubicBezTo>
                  <a:lnTo>
                    <a:pt x="74927" y="153981"/>
                  </a:lnTo>
                  <a:cubicBezTo>
                    <a:pt x="79609" y="138381"/>
                    <a:pt x="89288" y="125449"/>
                    <a:pt x="97776" y="110999"/>
                  </a:cubicBezTo>
                  <a:lnTo>
                    <a:pt x="95150" y="107869"/>
                  </a:lnTo>
                  <a:cubicBezTo>
                    <a:pt x="54474" y="143496"/>
                    <a:pt x="52701" y="138753"/>
                    <a:pt x="0" y="144757"/>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0" name="Freeform: Shape 149">
              <a:extLst>
                <a:ext uri="{FF2B5EF4-FFF2-40B4-BE49-F238E27FC236}">
                  <a16:creationId xmlns:a16="http://schemas.microsoft.com/office/drawing/2014/main" id="{EA50F0A2-8D3A-B43C-0B72-710B181DADE6}"/>
                </a:ext>
              </a:extLst>
            </p:cNvPr>
            <p:cNvSpPr/>
            <p:nvPr/>
          </p:nvSpPr>
          <p:spPr>
            <a:xfrm>
              <a:off x="5322227" y="5114592"/>
              <a:ext cx="150606" cy="77709"/>
            </a:xfrm>
            <a:custGeom>
              <a:avLst/>
              <a:gdLst>
                <a:gd name="csX0" fmla="*/ 42324 w 150606"/>
                <a:gd name="csY0" fmla="*/ 276 h 77709"/>
                <a:gd name="csX1" fmla="*/ 149313 w 150606"/>
                <a:gd name="csY1" fmla="*/ 53507 h 77709"/>
                <a:gd name="csX2" fmla="*/ 109245 w 150606"/>
                <a:gd name="csY2" fmla="*/ 76794 h 77709"/>
                <a:gd name="csX3" fmla="*/ 76585 w 150606"/>
                <a:gd name="csY3" fmla="*/ 77699 h 77709"/>
                <a:gd name="csX4" fmla="*/ 131 w 150606"/>
                <a:gd name="csY4" fmla="*/ 30381 h 77709"/>
                <a:gd name="csX5" fmla="*/ 42324 w 150606"/>
                <a:gd name="csY5" fmla="*/ 276 h 77709"/>
              </a:gdLst>
              <a:ahLst/>
              <a:cxnLst>
                <a:cxn ang="0">
                  <a:pos x="csX0" y="csY0"/>
                </a:cxn>
                <a:cxn ang="0">
                  <a:pos x="csX1" y="csY1"/>
                </a:cxn>
                <a:cxn ang="0">
                  <a:pos x="csX2" y="csY2"/>
                </a:cxn>
                <a:cxn ang="0">
                  <a:pos x="csX3" y="csY3"/>
                </a:cxn>
                <a:cxn ang="0">
                  <a:pos x="csX4" y="csY4"/>
                </a:cxn>
                <a:cxn ang="0">
                  <a:pos x="csX5" y="csY5"/>
                </a:cxn>
              </a:cxnLst>
              <a:rect l="l" t="t" r="r" b="b"/>
              <a:pathLst>
                <a:path w="150606" h="77709">
                  <a:moveTo>
                    <a:pt x="42324" y="276"/>
                  </a:moveTo>
                  <a:cubicBezTo>
                    <a:pt x="75616" y="-1307"/>
                    <a:pt x="162182" y="2366"/>
                    <a:pt x="149313" y="53507"/>
                  </a:cubicBezTo>
                  <a:cubicBezTo>
                    <a:pt x="134716" y="68434"/>
                    <a:pt x="128216" y="69805"/>
                    <a:pt x="109245" y="76794"/>
                  </a:cubicBezTo>
                  <a:cubicBezTo>
                    <a:pt x="98370" y="77472"/>
                    <a:pt x="87480" y="77774"/>
                    <a:pt x="76585" y="77699"/>
                  </a:cubicBezTo>
                  <a:cubicBezTo>
                    <a:pt x="46111" y="77402"/>
                    <a:pt x="-2863" y="68710"/>
                    <a:pt x="131" y="30381"/>
                  </a:cubicBezTo>
                  <a:cubicBezTo>
                    <a:pt x="9399" y="13706"/>
                    <a:pt x="25115" y="8475"/>
                    <a:pt x="42324" y="276"/>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1" name="Freeform: Shape 150">
              <a:extLst>
                <a:ext uri="{FF2B5EF4-FFF2-40B4-BE49-F238E27FC236}">
                  <a16:creationId xmlns:a16="http://schemas.microsoft.com/office/drawing/2014/main" id="{15822465-55B5-69E5-5A87-8E9400CA21F8}"/>
                </a:ext>
              </a:extLst>
            </p:cNvPr>
            <p:cNvSpPr/>
            <p:nvPr/>
          </p:nvSpPr>
          <p:spPr>
            <a:xfrm>
              <a:off x="3777013" y="5164875"/>
              <a:ext cx="148196" cy="73678"/>
            </a:xfrm>
            <a:custGeom>
              <a:avLst/>
              <a:gdLst>
                <a:gd name="csX0" fmla="*/ 33885 w 148196"/>
                <a:gd name="csY0" fmla="*/ 706 h 73678"/>
                <a:gd name="csX1" fmla="*/ 148197 w 148196"/>
                <a:gd name="csY1" fmla="*/ 46552 h 73678"/>
                <a:gd name="csX2" fmla="*/ 118471 w 148196"/>
                <a:gd name="csY2" fmla="*/ 73462 h 73678"/>
                <a:gd name="csX3" fmla="*/ 0 w 148196"/>
                <a:gd name="csY3" fmla="*/ 30153 h 73678"/>
                <a:gd name="csX4" fmla="*/ 33885 w 148196"/>
                <a:gd name="csY4" fmla="*/ 706 h 73678"/>
              </a:gdLst>
              <a:ahLst/>
              <a:cxnLst>
                <a:cxn ang="0">
                  <a:pos x="csX0" y="csY0"/>
                </a:cxn>
                <a:cxn ang="0">
                  <a:pos x="csX1" y="csY1"/>
                </a:cxn>
                <a:cxn ang="0">
                  <a:pos x="csX2" y="csY2"/>
                </a:cxn>
                <a:cxn ang="0">
                  <a:pos x="csX3" y="csY3"/>
                </a:cxn>
                <a:cxn ang="0">
                  <a:pos x="csX4" y="csY4"/>
                </a:cxn>
              </a:cxnLst>
              <a:rect l="l" t="t" r="r" b="b"/>
              <a:pathLst>
                <a:path w="148196" h="73678">
                  <a:moveTo>
                    <a:pt x="33885" y="706"/>
                  </a:moveTo>
                  <a:cubicBezTo>
                    <a:pt x="68774" y="-1343"/>
                    <a:pt x="146670" y="-2172"/>
                    <a:pt x="148197" y="46552"/>
                  </a:cubicBezTo>
                  <a:cubicBezTo>
                    <a:pt x="139060" y="63162"/>
                    <a:pt x="135409" y="64368"/>
                    <a:pt x="118471" y="73462"/>
                  </a:cubicBezTo>
                  <a:cubicBezTo>
                    <a:pt x="84295" y="74241"/>
                    <a:pt x="5922" y="75301"/>
                    <a:pt x="0" y="30153"/>
                  </a:cubicBezTo>
                  <a:cubicBezTo>
                    <a:pt x="7434" y="13141"/>
                    <a:pt x="17827" y="9554"/>
                    <a:pt x="33885" y="706"/>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2" name="Freeform: Shape 151">
              <a:extLst>
                <a:ext uri="{FF2B5EF4-FFF2-40B4-BE49-F238E27FC236}">
                  <a16:creationId xmlns:a16="http://schemas.microsoft.com/office/drawing/2014/main" id="{D455C637-D8CE-900F-122F-C4BAB9725D9C}"/>
                </a:ext>
              </a:extLst>
            </p:cNvPr>
            <p:cNvSpPr/>
            <p:nvPr/>
          </p:nvSpPr>
          <p:spPr>
            <a:xfrm>
              <a:off x="3695827" y="5066952"/>
              <a:ext cx="101142" cy="55622"/>
            </a:xfrm>
            <a:custGeom>
              <a:avLst/>
              <a:gdLst>
                <a:gd name="csX0" fmla="*/ 64676 w 101142"/>
                <a:gd name="csY0" fmla="*/ 0 h 55622"/>
                <a:gd name="csX1" fmla="*/ 101142 w 101142"/>
                <a:gd name="csY1" fmla="*/ 22765 h 55622"/>
                <a:gd name="csX2" fmla="*/ 37099 w 101142"/>
                <a:gd name="csY2" fmla="*/ 55623 h 55622"/>
                <a:gd name="csX3" fmla="*/ 0 w 101142"/>
                <a:gd name="csY3" fmla="*/ 37400 h 55622"/>
                <a:gd name="csX4" fmla="*/ 64676 w 101142"/>
                <a:gd name="csY4" fmla="*/ 0 h 55622"/>
              </a:gdLst>
              <a:ahLst/>
              <a:cxnLst>
                <a:cxn ang="0">
                  <a:pos x="csX0" y="csY0"/>
                </a:cxn>
                <a:cxn ang="0">
                  <a:pos x="csX1" y="csY1"/>
                </a:cxn>
                <a:cxn ang="0">
                  <a:pos x="csX2" y="csY2"/>
                </a:cxn>
                <a:cxn ang="0">
                  <a:pos x="csX3" y="csY3"/>
                </a:cxn>
                <a:cxn ang="0">
                  <a:pos x="csX4" y="csY4"/>
                </a:cxn>
              </a:cxnLst>
              <a:rect l="l" t="t" r="r" b="b"/>
              <a:pathLst>
                <a:path w="101142" h="55622">
                  <a:moveTo>
                    <a:pt x="64676" y="0"/>
                  </a:moveTo>
                  <a:cubicBezTo>
                    <a:pt x="84164" y="1774"/>
                    <a:pt x="97837" y="1904"/>
                    <a:pt x="101142" y="22765"/>
                  </a:cubicBezTo>
                  <a:cubicBezTo>
                    <a:pt x="85089" y="44519"/>
                    <a:pt x="62164" y="49081"/>
                    <a:pt x="37099" y="55623"/>
                  </a:cubicBezTo>
                  <a:cubicBezTo>
                    <a:pt x="18595" y="53477"/>
                    <a:pt x="10694" y="50046"/>
                    <a:pt x="0" y="37400"/>
                  </a:cubicBezTo>
                  <a:cubicBezTo>
                    <a:pt x="4576" y="4959"/>
                    <a:pt x="38175" y="1502"/>
                    <a:pt x="64676" y="0"/>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3" name="Freeform: Shape 152">
              <a:extLst>
                <a:ext uri="{FF2B5EF4-FFF2-40B4-BE49-F238E27FC236}">
                  <a16:creationId xmlns:a16="http://schemas.microsoft.com/office/drawing/2014/main" id="{131AF564-F2EB-A7B1-A61B-03A222ABDE4C}"/>
                </a:ext>
              </a:extLst>
            </p:cNvPr>
            <p:cNvSpPr/>
            <p:nvPr/>
          </p:nvSpPr>
          <p:spPr>
            <a:xfrm>
              <a:off x="5468114" y="5012546"/>
              <a:ext cx="102603" cy="50909"/>
            </a:xfrm>
            <a:custGeom>
              <a:avLst/>
              <a:gdLst>
                <a:gd name="csX0" fmla="*/ 32217 w 102603"/>
                <a:gd name="csY0" fmla="*/ 0 h 50909"/>
                <a:gd name="csX1" fmla="*/ 102604 w 102603"/>
                <a:gd name="csY1" fmla="*/ 34521 h 50909"/>
                <a:gd name="csX2" fmla="*/ 70130 w 102603"/>
                <a:gd name="csY2" fmla="*/ 50503 h 50909"/>
                <a:gd name="csX3" fmla="*/ 0 w 102603"/>
                <a:gd name="csY3" fmla="*/ 27151 h 50909"/>
                <a:gd name="csX4" fmla="*/ 32217 w 102603"/>
                <a:gd name="csY4" fmla="*/ 0 h 50909"/>
              </a:gdLst>
              <a:ahLst/>
              <a:cxnLst>
                <a:cxn ang="0">
                  <a:pos x="csX0" y="csY0"/>
                </a:cxn>
                <a:cxn ang="0">
                  <a:pos x="csX1" y="csY1"/>
                </a:cxn>
                <a:cxn ang="0">
                  <a:pos x="csX2" y="csY2"/>
                </a:cxn>
                <a:cxn ang="0">
                  <a:pos x="csX3" y="csY3"/>
                </a:cxn>
                <a:cxn ang="0">
                  <a:pos x="csX4" y="csY4"/>
                </a:cxn>
              </a:cxnLst>
              <a:rect l="l" t="t" r="r" b="b"/>
              <a:pathLst>
                <a:path w="102603" h="50909">
                  <a:moveTo>
                    <a:pt x="32217" y="0"/>
                  </a:moveTo>
                  <a:cubicBezTo>
                    <a:pt x="55780" y="1095"/>
                    <a:pt x="98154" y="7285"/>
                    <a:pt x="102604" y="34521"/>
                  </a:cubicBezTo>
                  <a:cubicBezTo>
                    <a:pt x="91161" y="47453"/>
                    <a:pt x="88434" y="45072"/>
                    <a:pt x="70130" y="50503"/>
                  </a:cubicBezTo>
                  <a:cubicBezTo>
                    <a:pt x="46879" y="51422"/>
                    <a:pt x="8439" y="53005"/>
                    <a:pt x="0" y="27151"/>
                  </a:cubicBezTo>
                  <a:cubicBezTo>
                    <a:pt x="9699" y="9667"/>
                    <a:pt x="13637" y="11204"/>
                    <a:pt x="32217" y="0"/>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4" name="Freeform: Shape 153">
              <a:extLst>
                <a:ext uri="{FF2B5EF4-FFF2-40B4-BE49-F238E27FC236}">
                  <a16:creationId xmlns:a16="http://schemas.microsoft.com/office/drawing/2014/main" id="{77237AC6-E4FB-BE39-849E-9B8430FFF852}"/>
                </a:ext>
              </a:extLst>
            </p:cNvPr>
            <p:cNvSpPr/>
            <p:nvPr/>
          </p:nvSpPr>
          <p:spPr>
            <a:xfrm>
              <a:off x="4579499" y="5140798"/>
              <a:ext cx="60631" cy="331515"/>
            </a:xfrm>
            <a:custGeom>
              <a:avLst/>
              <a:gdLst>
                <a:gd name="csX0" fmla="*/ 55408 w 60631"/>
                <a:gd name="csY0" fmla="*/ 0 h 331515"/>
                <a:gd name="csX1" fmla="*/ 30123 w 60631"/>
                <a:gd name="csY1" fmla="*/ 289669 h 331515"/>
                <a:gd name="csX2" fmla="*/ 60632 w 60631"/>
                <a:gd name="csY2" fmla="*/ 331515 h 331515"/>
                <a:gd name="csX3" fmla="*/ 25 w 60631"/>
                <a:gd name="csY3" fmla="*/ 232433 h 331515"/>
                <a:gd name="csX4" fmla="*/ 40153 w 60631"/>
                <a:gd name="csY4" fmla="*/ 1397 h 331515"/>
                <a:gd name="csX5" fmla="*/ 55408 w 60631"/>
                <a:gd name="csY5" fmla="*/ 0 h 331515"/>
              </a:gdLst>
              <a:ahLst/>
              <a:cxnLst>
                <a:cxn ang="0">
                  <a:pos x="csX0" y="csY0"/>
                </a:cxn>
                <a:cxn ang="0">
                  <a:pos x="csX1" y="csY1"/>
                </a:cxn>
                <a:cxn ang="0">
                  <a:pos x="csX2" y="csY2"/>
                </a:cxn>
                <a:cxn ang="0">
                  <a:pos x="csX3" y="csY3"/>
                </a:cxn>
                <a:cxn ang="0">
                  <a:pos x="csX4" y="csY4"/>
                </a:cxn>
                <a:cxn ang="0">
                  <a:pos x="csX5" y="csY5"/>
                </a:cxn>
              </a:cxnLst>
              <a:rect l="l" t="t" r="r" b="b"/>
              <a:pathLst>
                <a:path w="60631" h="331515">
                  <a:moveTo>
                    <a:pt x="55408" y="0"/>
                  </a:moveTo>
                  <a:cubicBezTo>
                    <a:pt x="37647" y="79568"/>
                    <a:pt x="-12010" y="220174"/>
                    <a:pt x="30123" y="289669"/>
                  </a:cubicBezTo>
                  <a:cubicBezTo>
                    <a:pt x="35733" y="298919"/>
                    <a:pt x="52967" y="321095"/>
                    <a:pt x="60632" y="331515"/>
                  </a:cubicBezTo>
                  <a:cubicBezTo>
                    <a:pt x="27993" y="303355"/>
                    <a:pt x="668" y="279957"/>
                    <a:pt x="25" y="232433"/>
                  </a:cubicBezTo>
                  <a:cubicBezTo>
                    <a:pt x="-1015" y="155875"/>
                    <a:pt x="30685" y="81869"/>
                    <a:pt x="40153" y="1397"/>
                  </a:cubicBezTo>
                  <a:lnTo>
                    <a:pt x="55408" y="0"/>
                  </a:lnTo>
                  <a:close/>
                </a:path>
              </a:pathLst>
            </a:custGeom>
            <a:solidFill>
              <a:srgbClr val="A2896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5" name="Freeform: Shape 154">
              <a:extLst>
                <a:ext uri="{FF2B5EF4-FFF2-40B4-BE49-F238E27FC236}">
                  <a16:creationId xmlns:a16="http://schemas.microsoft.com/office/drawing/2014/main" id="{27659CA7-FC24-867F-3E50-6D52D70DB35E}"/>
                </a:ext>
              </a:extLst>
            </p:cNvPr>
            <p:cNvSpPr/>
            <p:nvPr/>
          </p:nvSpPr>
          <p:spPr>
            <a:xfrm>
              <a:off x="5026054" y="5106231"/>
              <a:ext cx="110876" cy="64888"/>
            </a:xfrm>
            <a:custGeom>
              <a:avLst/>
              <a:gdLst>
                <a:gd name="csX0" fmla="*/ 0 w 110876"/>
                <a:gd name="csY0" fmla="*/ 0 h 64888"/>
                <a:gd name="csX1" fmla="*/ 99916 w 110876"/>
                <a:gd name="csY1" fmla="*/ 40832 h 64888"/>
                <a:gd name="csX2" fmla="*/ 110876 w 110876"/>
                <a:gd name="csY2" fmla="*/ 63807 h 64888"/>
                <a:gd name="csX3" fmla="*/ 105904 w 110876"/>
                <a:gd name="csY3" fmla="*/ 64309 h 64888"/>
                <a:gd name="csX4" fmla="*/ 0 w 110876"/>
                <a:gd name="csY4" fmla="*/ 0 h 64888"/>
              </a:gdLst>
              <a:ahLst/>
              <a:cxnLst>
                <a:cxn ang="0">
                  <a:pos x="csX0" y="csY0"/>
                </a:cxn>
                <a:cxn ang="0">
                  <a:pos x="csX1" y="csY1"/>
                </a:cxn>
                <a:cxn ang="0">
                  <a:pos x="csX2" y="csY2"/>
                </a:cxn>
                <a:cxn ang="0">
                  <a:pos x="csX3" y="csY3"/>
                </a:cxn>
                <a:cxn ang="0">
                  <a:pos x="csX4" y="csY4"/>
                </a:cxn>
              </a:cxnLst>
              <a:rect l="l" t="t" r="r" b="b"/>
              <a:pathLst>
                <a:path w="110876" h="64888">
                  <a:moveTo>
                    <a:pt x="0" y="0"/>
                  </a:moveTo>
                  <a:cubicBezTo>
                    <a:pt x="25969" y="1768"/>
                    <a:pt x="76314" y="26829"/>
                    <a:pt x="99916" y="40832"/>
                  </a:cubicBezTo>
                  <a:cubicBezTo>
                    <a:pt x="111635" y="47785"/>
                    <a:pt x="109445" y="51362"/>
                    <a:pt x="110876" y="63807"/>
                  </a:cubicBezTo>
                  <a:lnTo>
                    <a:pt x="105904" y="64309"/>
                  </a:lnTo>
                  <a:cubicBezTo>
                    <a:pt x="61988" y="68329"/>
                    <a:pt x="2898" y="51920"/>
                    <a:pt x="0" y="0"/>
                  </a:cubicBez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6" name="Freeform: Shape 155">
              <a:extLst>
                <a:ext uri="{FF2B5EF4-FFF2-40B4-BE49-F238E27FC236}">
                  <a16:creationId xmlns:a16="http://schemas.microsoft.com/office/drawing/2014/main" id="{7E7DDD16-3A50-3F2C-CCFA-3430DD7CA0EE}"/>
                </a:ext>
              </a:extLst>
            </p:cNvPr>
            <p:cNvSpPr/>
            <p:nvPr/>
          </p:nvSpPr>
          <p:spPr>
            <a:xfrm>
              <a:off x="4976297" y="5251310"/>
              <a:ext cx="110781" cy="146329"/>
            </a:xfrm>
            <a:custGeom>
              <a:avLst/>
              <a:gdLst>
                <a:gd name="csX0" fmla="*/ 0 w 110781"/>
                <a:gd name="csY0" fmla="*/ 12892 h 146329"/>
                <a:gd name="csX1" fmla="*/ 13190 w 110781"/>
                <a:gd name="csY1" fmla="*/ 0 h 146329"/>
                <a:gd name="csX2" fmla="*/ 110781 w 110781"/>
                <a:gd name="csY2" fmla="*/ 146329 h 146329"/>
                <a:gd name="csX3" fmla="*/ 105979 w 110781"/>
                <a:gd name="csY3" fmla="*/ 138064 h 146329"/>
                <a:gd name="csX4" fmla="*/ 103784 w 110781"/>
                <a:gd name="csY4" fmla="*/ 139642 h 146329"/>
                <a:gd name="csX5" fmla="*/ 0 w 110781"/>
                <a:gd name="csY5" fmla="*/ 12892 h 146329"/>
              </a:gdLst>
              <a:ahLst/>
              <a:cxnLst>
                <a:cxn ang="0">
                  <a:pos x="csX0" y="csY0"/>
                </a:cxn>
                <a:cxn ang="0">
                  <a:pos x="csX1" y="csY1"/>
                </a:cxn>
                <a:cxn ang="0">
                  <a:pos x="csX2" y="csY2"/>
                </a:cxn>
                <a:cxn ang="0">
                  <a:pos x="csX3" y="csY3"/>
                </a:cxn>
                <a:cxn ang="0">
                  <a:pos x="csX4" y="csY4"/>
                </a:cxn>
                <a:cxn ang="0">
                  <a:pos x="csX5" y="csY5"/>
                </a:cxn>
              </a:cxnLst>
              <a:rect l="l" t="t" r="r" b="b"/>
              <a:pathLst>
                <a:path w="110781" h="146329">
                  <a:moveTo>
                    <a:pt x="0" y="12892"/>
                  </a:moveTo>
                  <a:lnTo>
                    <a:pt x="13190" y="0"/>
                  </a:lnTo>
                  <a:cubicBezTo>
                    <a:pt x="38220" y="27191"/>
                    <a:pt x="101057" y="114687"/>
                    <a:pt x="110781" y="146329"/>
                  </a:cubicBezTo>
                  <a:lnTo>
                    <a:pt x="105979" y="138064"/>
                  </a:lnTo>
                  <a:lnTo>
                    <a:pt x="103784" y="139642"/>
                  </a:lnTo>
                  <a:cubicBezTo>
                    <a:pt x="67589" y="94947"/>
                    <a:pt x="42615" y="52061"/>
                    <a:pt x="0" y="12892"/>
                  </a:cubicBezTo>
                  <a:close/>
                </a:path>
              </a:pathLst>
            </a:custGeom>
            <a:solidFill>
              <a:srgbClr val="A2896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7" name="Freeform: Shape 156">
              <a:extLst>
                <a:ext uri="{FF2B5EF4-FFF2-40B4-BE49-F238E27FC236}">
                  <a16:creationId xmlns:a16="http://schemas.microsoft.com/office/drawing/2014/main" id="{EF17FDA6-515B-6736-1903-0E1B9D5BF08F}"/>
                </a:ext>
              </a:extLst>
            </p:cNvPr>
            <p:cNvSpPr/>
            <p:nvPr/>
          </p:nvSpPr>
          <p:spPr>
            <a:xfrm>
              <a:off x="4989487" y="5229942"/>
              <a:ext cx="188857" cy="22581"/>
            </a:xfrm>
            <a:custGeom>
              <a:avLst/>
              <a:gdLst>
                <a:gd name="csX0" fmla="*/ 934 w 188857"/>
                <a:gd name="csY0" fmla="*/ 9590 h 22581"/>
                <a:gd name="csX1" fmla="*/ 188687 w 188857"/>
                <a:gd name="csY1" fmla="*/ 30 h 22581"/>
                <a:gd name="csX2" fmla="*/ 188858 w 188857"/>
                <a:gd name="csY2" fmla="*/ 2868 h 22581"/>
                <a:gd name="csX3" fmla="*/ 0 w 188857"/>
                <a:gd name="csY3" fmla="*/ 21367 h 22581"/>
                <a:gd name="csX4" fmla="*/ 934 w 188857"/>
                <a:gd name="csY4" fmla="*/ 9590 h 22581"/>
              </a:gdLst>
              <a:ahLst/>
              <a:cxnLst>
                <a:cxn ang="0">
                  <a:pos x="csX0" y="csY0"/>
                </a:cxn>
                <a:cxn ang="0">
                  <a:pos x="csX1" y="csY1"/>
                </a:cxn>
                <a:cxn ang="0">
                  <a:pos x="csX2" y="csY2"/>
                </a:cxn>
                <a:cxn ang="0">
                  <a:pos x="csX3" y="csY3"/>
                </a:cxn>
                <a:cxn ang="0">
                  <a:pos x="csX4" y="csY4"/>
                </a:cxn>
              </a:cxnLst>
              <a:rect l="l" t="t" r="r" b="b"/>
              <a:pathLst>
                <a:path w="188857" h="22581">
                  <a:moveTo>
                    <a:pt x="934" y="9590"/>
                  </a:moveTo>
                  <a:cubicBezTo>
                    <a:pt x="69568" y="13359"/>
                    <a:pt x="119918" y="-729"/>
                    <a:pt x="188687" y="30"/>
                  </a:cubicBezTo>
                  <a:lnTo>
                    <a:pt x="188858" y="2868"/>
                  </a:lnTo>
                  <a:cubicBezTo>
                    <a:pt x="131330" y="11525"/>
                    <a:pt x="56152" y="27029"/>
                    <a:pt x="0" y="21367"/>
                  </a:cubicBezTo>
                  <a:lnTo>
                    <a:pt x="934" y="9590"/>
                  </a:ln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8" name="Freeform: Shape 157">
              <a:extLst>
                <a:ext uri="{FF2B5EF4-FFF2-40B4-BE49-F238E27FC236}">
                  <a16:creationId xmlns:a16="http://schemas.microsoft.com/office/drawing/2014/main" id="{6932A6BC-578F-7F27-9466-88B28AD6EDD3}"/>
                </a:ext>
              </a:extLst>
            </p:cNvPr>
            <p:cNvSpPr/>
            <p:nvPr/>
          </p:nvSpPr>
          <p:spPr>
            <a:xfrm>
              <a:off x="5089635" y="5275453"/>
              <a:ext cx="56422" cy="27923"/>
            </a:xfrm>
            <a:custGeom>
              <a:avLst/>
              <a:gdLst>
                <a:gd name="csX0" fmla="*/ 0 w 56422"/>
                <a:gd name="csY0" fmla="*/ 1660 h 27923"/>
                <a:gd name="csX1" fmla="*/ 43634 w 56422"/>
                <a:gd name="csY1" fmla="*/ 1389 h 27923"/>
                <a:gd name="csX2" fmla="*/ 56423 w 56422"/>
                <a:gd name="csY2" fmla="*/ 26691 h 27923"/>
                <a:gd name="csX3" fmla="*/ 13135 w 56422"/>
                <a:gd name="csY3" fmla="*/ 26269 h 27923"/>
                <a:gd name="csX4" fmla="*/ 0 w 56422"/>
                <a:gd name="csY4" fmla="*/ 1660 h 27923"/>
              </a:gdLst>
              <a:ahLst/>
              <a:cxnLst>
                <a:cxn ang="0">
                  <a:pos x="csX0" y="csY0"/>
                </a:cxn>
                <a:cxn ang="0">
                  <a:pos x="csX1" y="csY1"/>
                </a:cxn>
                <a:cxn ang="0">
                  <a:pos x="csX2" y="csY2"/>
                </a:cxn>
                <a:cxn ang="0">
                  <a:pos x="csX3" y="csY3"/>
                </a:cxn>
                <a:cxn ang="0">
                  <a:pos x="csX4" y="csY4"/>
                </a:cxn>
              </a:cxnLst>
              <a:rect l="l" t="t" r="r" b="b"/>
              <a:pathLst>
                <a:path w="56422" h="27923">
                  <a:moveTo>
                    <a:pt x="0" y="1660"/>
                  </a:moveTo>
                  <a:cubicBezTo>
                    <a:pt x="17495" y="143"/>
                    <a:pt x="25778" y="-1033"/>
                    <a:pt x="43634" y="1389"/>
                  </a:cubicBezTo>
                  <a:cubicBezTo>
                    <a:pt x="56533" y="12276"/>
                    <a:pt x="52545" y="7091"/>
                    <a:pt x="56423" y="26691"/>
                  </a:cubicBezTo>
                  <a:cubicBezTo>
                    <a:pt x="38611" y="27932"/>
                    <a:pt x="31042" y="28861"/>
                    <a:pt x="13135" y="26269"/>
                  </a:cubicBezTo>
                  <a:cubicBezTo>
                    <a:pt x="266" y="15899"/>
                    <a:pt x="4299" y="20807"/>
                    <a:pt x="0" y="1660"/>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9" name="Freeform: Shape 158">
              <a:extLst>
                <a:ext uri="{FF2B5EF4-FFF2-40B4-BE49-F238E27FC236}">
                  <a16:creationId xmlns:a16="http://schemas.microsoft.com/office/drawing/2014/main" id="{B8BBA760-184C-67D2-B1B2-BDFB919893C0}"/>
                </a:ext>
              </a:extLst>
            </p:cNvPr>
            <p:cNvSpPr/>
            <p:nvPr/>
          </p:nvSpPr>
          <p:spPr>
            <a:xfrm>
              <a:off x="5251550" y="5205747"/>
              <a:ext cx="64062" cy="21282"/>
            </a:xfrm>
            <a:custGeom>
              <a:avLst/>
              <a:gdLst>
                <a:gd name="csX0" fmla="*/ 0 w 64062"/>
                <a:gd name="csY0" fmla="*/ 3078 h 21282"/>
                <a:gd name="csX1" fmla="*/ 61491 w 64062"/>
                <a:gd name="csY1" fmla="*/ 7791 h 21282"/>
                <a:gd name="csX2" fmla="*/ 64063 w 64062"/>
                <a:gd name="csY2" fmla="*/ 17477 h 21282"/>
                <a:gd name="csX3" fmla="*/ 0 w 64062"/>
                <a:gd name="csY3" fmla="*/ 3078 h 21282"/>
              </a:gdLst>
              <a:ahLst/>
              <a:cxnLst>
                <a:cxn ang="0">
                  <a:pos x="csX0" y="csY0"/>
                </a:cxn>
                <a:cxn ang="0">
                  <a:pos x="csX1" y="csY1"/>
                </a:cxn>
                <a:cxn ang="0">
                  <a:pos x="csX2" y="csY2"/>
                </a:cxn>
                <a:cxn ang="0">
                  <a:pos x="csX3" y="csY3"/>
                </a:cxn>
              </a:cxnLst>
              <a:rect l="l" t="t" r="r" b="b"/>
              <a:pathLst>
                <a:path w="64062" h="21282">
                  <a:moveTo>
                    <a:pt x="0" y="3078"/>
                  </a:moveTo>
                  <a:cubicBezTo>
                    <a:pt x="20584" y="-1157"/>
                    <a:pt x="42569" y="-2227"/>
                    <a:pt x="61491" y="7791"/>
                  </a:cubicBezTo>
                  <a:lnTo>
                    <a:pt x="64063" y="17477"/>
                  </a:lnTo>
                  <a:cubicBezTo>
                    <a:pt x="41419" y="22828"/>
                    <a:pt x="12196" y="25848"/>
                    <a:pt x="0" y="3078"/>
                  </a:cubicBez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60" name="Freeform: Shape 159">
              <a:extLst>
                <a:ext uri="{FF2B5EF4-FFF2-40B4-BE49-F238E27FC236}">
                  <a16:creationId xmlns:a16="http://schemas.microsoft.com/office/drawing/2014/main" id="{4E92ABEE-B104-7032-85ED-1E089FACE169}"/>
                </a:ext>
              </a:extLst>
            </p:cNvPr>
            <p:cNvSpPr/>
            <p:nvPr/>
          </p:nvSpPr>
          <p:spPr>
            <a:xfrm>
              <a:off x="4128810" y="5353451"/>
              <a:ext cx="66302" cy="45313"/>
            </a:xfrm>
            <a:custGeom>
              <a:avLst/>
              <a:gdLst>
                <a:gd name="csX0" fmla="*/ 53701 w 66302"/>
                <a:gd name="csY0" fmla="*/ 0 h 45313"/>
                <a:gd name="csX1" fmla="*/ 66303 w 66302"/>
                <a:gd name="csY1" fmla="*/ 5055 h 45313"/>
                <a:gd name="csX2" fmla="*/ 352 w 66302"/>
                <a:gd name="csY2" fmla="*/ 45313 h 45313"/>
                <a:gd name="csX3" fmla="*/ 0 w 66302"/>
                <a:gd name="csY3" fmla="*/ 44891 h 45313"/>
                <a:gd name="csX4" fmla="*/ 53701 w 66302"/>
                <a:gd name="csY4" fmla="*/ 0 h 45313"/>
              </a:gdLst>
              <a:ahLst/>
              <a:cxnLst>
                <a:cxn ang="0">
                  <a:pos x="csX0" y="csY0"/>
                </a:cxn>
                <a:cxn ang="0">
                  <a:pos x="csX1" y="csY1"/>
                </a:cxn>
                <a:cxn ang="0">
                  <a:pos x="csX2" y="csY2"/>
                </a:cxn>
                <a:cxn ang="0">
                  <a:pos x="csX3" y="csY3"/>
                </a:cxn>
                <a:cxn ang="0">
                  <a:pos x="csX4" y="csY4"/>
                </a:cxn>
              </a:cxnLst>
              <a:rect l="l" t="t" r="r" b="b"/>
              <a:pathLst>
                <a:path w="66302" h="45313">
                  <a:moveTo>
                    <a:pt x="53701" y="0"/>
                  </a:moveTo>
                  <a:lnTo>
                    <a:pt x="66303" y="5055"/>
                  </a:lnTo>
                  <a:cubicBezTo>
                    <a:pt x="46447" y="21102"/>
                    <a:pt x="25185" y="38430"/>
                    <a:pt x="352" y="45313"/>
                  </a:cubicBezTo>
                  <a:lnTo>
                    <a:pt x="0" y="44891"/>
                  </a:lnTo>
                  <a:cubicBezTo>
                    <a:pt x="10608" y="27975"/>
                    <a:pt x="36472" y="12199"/>
                    <a:pt x="53701" y="0"/>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nvGrpSpPr>
          <p:cNvPr id="9" name="Group 8">
            <a:extLst>
              <a:ext uri="{FF2B5EF4-FFF2-40B4-BE49-F238E27FC236}">
                <a16:creationId xmlns:a16="http://schemas.microsoft.com/office/drawing/2014/main" id="{344068C6-AF65-7886-2E15-09C410C6B5F7}"/>
              </a:ext>
            </a:extLst>
          </p:cNvPr>
          <p:cNvGrpSpPr/>
          <p:nvPr/>
        </p:nvGrpSpPr>
        <p:grpSpPr>
          <a:xfrm>
            <a:off x="1326784" y="2802691"/>
            <a:ext cx="1130141" cy="1135382"/>
            <a:chOff x="1272256" y="3940708"/>
            <a:chExt cx="1471893" cy="1478720"/>
          </a:xfrm>
        </p:grpSpPr>
        <p:sp>
          <p:nvSpPr>
            <p:cNvPr id="84" name="Freeform: Shape 83">
              <a:extLst>
                <a:ext uri="{FF2B5EF4-FFF2-40B4-BE49-F238E27FC236}">
                  <a16:creationId xmlns:a16="http://schemas.microsoft.com/office/drawing/2014/main" id="{64E8E5D0-3F61-31DF-34AD-AFBCA15174AD}"/>
                </a:ext>
              </a:extLst>
            </p:cNvPr>
            <p:cNvSpPr/>
            <p:nvPr/>
          </p:nvSpPr>
          <p:spPr>
            <a:xfrm>
              <a:off x="1416427" y="4747706"/>
              <a:ext cx="541288" cy="158281"/>
            </a:xfrm>
            <a:custGeom>
              <a:avLst/>
              <a:gdLst>
                <a:gd name="csX0" fmla="*/ 327034 w 541288"/>
                <a:gd name="csY0" fmla="*/ 158281 h 158281"/>
                <a:gd name="csX1" fmla="*/ 224657 w 541288"/>
                <a:gd name="csY1" fmla="*/ 85059 h 158281"/>
                <a:gd name="csX2" fmla="*/ 63048 w 541288"/>
                <a:gd name="csY2" fmla="*/ 97484 h 158281"/>
                <a:gd name="csX3" fmla="*/ 0 w 541288"/>
                <a:gd name="csY3" fmla="*/ 99047 h 158281"/>
                <a:gd name="csX4" fmla="*/ 142149 w 541288"/>
                <a:gd name="csY4" fmla="*/ 79417 h 158281"/>
                <a:gd name="csX5" fmla="*/ 330520 w 541288"/>
                <a:gd name="csY5" fmla="*/ 53543 h 158281"/>
                <a:gd name="csX6" fmla="*/ 540304 w 541288"/>
                <a:gd name="csY6" fmla="*/ 0 h 158281"/>
                <a:gd name="csX7" fmla="*/ 541288 w 541288"/>
                <a:gd name="csY7" fmla="*/ 7069 h 158281"/>
                <a:gd name="csX8" fmla="*/ 489426 w 541288"/>
                <a:gd name="csY8" fmla="*/ 99891 h 158281"/>
                <a:gd name="csX9" fmla="*/ 506343 w 541288"/>
                <a:gd name="csY9" fmla="*/ 135683 h 158281"/>
                <a:gd name="csX10" fmla="*/ 394975 w 541288"/>
                <a:gd name="csY10" fmla="*/ 132191 h 158281"/>
                <a:gd name="csX11" fmla="*/ 387295 w 541288"/>
                <a:gd name="csY11" fmla="*/ 142852 h 158281"/>
                <a:gd name="csX12" fmla="*/ 323352 w 541288"/>
                <a:gd name="csY12" fmla="*/ 145319 h 158281"/>
                <a:gd name="csX13" fmla="*/ 327034 w 541288"/>
                <a:gd name="csY13" fmla="*/ 158281 h 1582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541288" h="158281">
                  <a:moveTo>
                    <a:pt x="327034" y="158281"/>
                  </a:moveTo>
                  <a:cubicBezTo>
                    <a:pt x="272038" y="153338"/>
                    <a:pt x="253569" y="128277"/>
                    <a:pt x="224657" y="85059"/>
                  </a:cubicBezTo>
                  <a:cubicBezTo>
                    <a:pt x="190646" y="63998"/>
                    <a:pt x="102925" y="103367"/>
                    <a:pt x="63048" y="97484"/>
                  </a:cubicBezTo>
                  <a:cubicBezTo>
                    <a:pt x="34503" y="93274"/>
                    <a:pt x="22196" y="109286"/>
                    <a:pt x="0" y="99047"/>
                  </a:cubicBezTo>
                  <a:cubicBezTo>
                    <a:pt x="28812" y="89285"/>
                    <a:pt x="107667" y="83502"/>
                    <a:pt x="142149" y="79417"/>
                  </a:cubicBezTo>
                  <a:cubicBezTo>
                    <a:pt x="205032" y="71469"/>
                    <a:pt x="267824" y="62842"/>
                    <a:pt x="330520" y="53543"/>
                  </a:cubicBezTo>
                  <a:cubicBezTo>
                    <a:pt x="424972" y="39294"/>
                    <a:pt x="452864" y="24031"/>
                    <a:pt x="540304" y="0"/>
                  </a:cubicBezTo>
                  <a:lnTo>
                    <a:pt x="541288" y="7069"/>
                  </a:lnTo>
                  <a:cubicBezTo>
                    <a:pt x="518077" y="24432"/>
                    <a:pt x="494389" y="70861"/>
                    <a:pt x="489426" y="99891"/>
                  </a:cubicBezTo>
                  <a:cubicBezTo>
                    <a:pt x="486905" y="114631"/>
                    <a:pt x="497252" y="125127"/>
                    <a:pt x="506343" y="135683"/>
                  </a:cubicBezTo>
                  <a:cubicBezTo>
                    <a:pt x="470228" y="141606"/>
                    <a:pt x="433752" y="135919"/>
                    <a:pt x="394975" y="132191"/>
                  </a:cubicBezTo>
                  <a:cubicBezTo>
                    <a:pt x="392413" y="135748"/>
                    <a:pt x="389856" y="139300"/>
                    <a:pt x="387295" y="142852"/>
                  </a:cubicBezTo>
                  <a:cubicBezTo>
                    <a:pt x="366846" y="142762"/>
                    <a:pt x="340898" y="139778"/>
                    <a:pt x="323352" y="145319"/>
                  </a:cubicBezTo>
                  <a:lnTo>
                    <a:pt x="327034" y="158281"/>
                  </a:lnTo>
                  <a:close/>
                </a:path>
              </a:pathLst>
            </a:custGeom>
            <a:gradFill>
              <a:gsLst>
                <a:gs pos="0">
                  <a:srgbClr val="BB9776"/>
                </a:gs>
                <a:gs pos="50000">
                  <a:srgbClr val="D0B69D"/>
                </a:gs>
                <a:gs pos="100000">
                  <a:srgbClr val="E5D5C5"/>
                </a:gs>
              </a:gsLst>
              <a:lin ang="8278389" scaled="1"/>
            </a:gra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nvGrpSpPr>
            <p:cNvPr id="85" name="Group 84">
              <a:extLst>
                <a:ext uri="{FF2B5EF4-FFF2-40B4-BE49-F238E27FC236}">
                  <a16:creationId xmlns:a16="http://schemas.microsoft.com/office/drawing/2014/main" id="{D65B2054-2BF7-1454-35FC-D90EE0FF9F11}"/>
                </a:ext>
              </a:extLst>
            </p:cNvPr>
            <p:cNvGrpSpPr/>
            <p:nvPr/>
          </p:nvGrpSpPr>
          <p:grpSpPr>
            <a:xfrm>
              <a:off x="1272256" y="3940708"/>
              <a:ext cx="1471893" cy="1478720"/>
              <a:chOff x="1739780" y="3940708"/>
              <a:chExt cx="1471893" cy="1478720"/>
            </a:xfrm>
          </p:grpSpPr>
          <p:sp>
            <p:nvSpPr>
              <p:cNvPr id="86" name="Freeform: Shape 85">
                <a:extLst>
                  <a:ext uri="{FF2B5EF4-FFF2-40B4-BE49-F238E27FC236}">
                    <a16:creationId xmlns:a16="http://schemas.microsoft.com/office/drawing/2014/main" id="{25FFA7F2-8163-2033-9C7D-522EBB29C5BC}"/>
                  </a:ext>
                </a:extLst>
              </p:cNvPr>
              <p:cNvSpPr/>
              <p:nvPr/>
            </p:nvSpPr>
            <p:spPr>
              <a:xfrm>
                <a:off x="2744149" y="4713707"/>
                <a:ext cx="303084" cy="199103"/>
              </a:xfrm>
              <a:custGeom>
                <a:avLst/>
                <a:gdLst>
                  <a:gd name="csX0" fmla="*/ 0 w 303084"/>
                  <a:gd name="csY0" fmla="*/ 0 h 199103"/>
                  <a:gd name="csX1" fmla="*/ 235139 w 303084"/>
                  <a:gd name="csY1" fmla="*/ 16193 h 199103"/>
                  <a:gd name="csX2" fmla="*/ 40565 w 303084"/>
                  <a:gd name="csY2" fmla="*/ 10144 h 199103"/>
                  <a:gd name="csX3" fmla="*/ 36220 w 303084"/>
                  <a:gd name="csY3" fmla="*/ 12309 h 199103"/>
                  <a:gd name="csX4" fmla="*/ 181278 w 303084"/>
                  <a:gd name="csY4" fmla="*/ 80045 h 199103"/>
                  <a:gd name="csX5" fmla="*/ 189857 w 303084"/>
                  <a:gd name="csY5" fmla="*/ 74323 h 199103"/>
                  <a:gd name="csX6" fmla="*/ 186849 w 303084"/>
                  <a:gd name="csY6" fmla="*/ 51835 h 199103"/>
                  <a:gd name="csX7" fmla="*/ 303085 w 303084"/>
                  <a:gd name="csY7" fmla="*/ 161095 h 199103"/>
                  <a:gd name="csX8" fmla="*/ 289021 w 303084"/>
                  <a:gd name="csY8" fmla="*/ 190170 h 199103"/>
                  <a:gd name="csX9" fmla="*/ 261384 w 303084"/>
                  <a:gd name="csY9" fmla="*/ 199103 h 199103"/>
                  <a:gd name="csX10" fmla="*/ 182765 w 303084"/>
                  <a:gd name="csY10" fmla="*/ 149705 h 199103"/>
                  <a:gd name="csX11" fmla="*/ 154581 w 303084"/>
                  <a:gd name="csY11" fmla="*/ 93686 h 199103"/>
                  <a:gd name="csX12" fmla="*/ 0 w 303084"/>
                  <a:gd name="csY12" fmla="*/ 0 h 19910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03084" h="199103">
                    <a:moveTo>
                      <a:pt x="0" y="0"/>
                    </a:moveTo>
                    <a:cubicBezTo>
                      <a:pt x="76404" y="6793"/>
                      <a:pt x="161709" y="8054"/>
                      <a:pt x="235139" y="16193"/>
                    </a:cubicBezTo>
                    <a:cubicBezTo>
                      <a:pt x="202299" y="24448"/>
                      <a:pt x="74410" y="18781"/>
                      <a:pt x="40565" y="10144"/>
                    </a:cubicBezTo>
                    <a:lnTo>
                      <a:pt x="36220" y="12309"/>
                    </a:lnTo>
                    <a:cubicBezTo>
                      <a:pt x="55047" y="26297"/>
                      <a:pt x="160076" y="78513"/>
                      <a:pt x="181278" y="80045"/>
                    </a:cubicBezTo>
                    <a:lnTo>
                      <a:pt x="189857" y="74323"/>
                    </a:lnTo>
                    <a:lnTo>
                      <a:pt x="186849" y="51835"/>
                    </a:lnTo>
                    <a:cubicBezTo>
                      <a:pt x="207131" y="51563"/>
                      <a:pt x="296666" y="135130"/>
                      <a:pt x="303085" y="161095"/>
                    </a:cubicBezTo>
                    <a:cubicBezTo>
                      <a:pt x="298012" y="170752"/>
                      <a:pt x="292763" y="179926"/>
                      <a:pt x="289021" y="190170"/>
                    </a:cubicBezTo>
                    <a:cubicBezTo>
                      <a:pt x="276930" y="195335"/>
                      <a:pt x="274173" y="196742"/>
                      <a:pt x="261384" y="199103"/>
                    </a:cubicBezTo>
                    <a:cubicBezTo>
                      <a:pt x="239946" y="179479"/>
                      <a:pt x="209563" y="137477"/>
                      <a:pt x="182765" y="149705"/>
                    </a:cubicBezTo>
                    <a:cubicBezTo>
                      <a:pt x="178209" y="120716"/>
                      <a:pt x="172825" y="115124"/>
                      <a:pt x="154581" y="93686"/>
                    </a:cubicBezTo>
                    <a:cubicBezTo>
                      <a:pt x="109179" y="43228"/>
                      <a:pt x="68071" y="64968"/>
                      <a:pt x="0" y="0"/>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87" name="Freeform: Shape 86">
                <a:extLst>
                  <a:ext uri="{FF2B5EF4-FFF2-40B4-BE49-F238E27FC236}">
                    <a16:creationId xmlns:a16="http://schemas.microsoft.com/office/drawing/2014/main" id="{0885D72E-8786-0E28-0D69-C9AB52A99AF3}"/>
                  </a:ext>
                </a:extLst>
              </p:cNvPr>
              <p:cNvSpPr/>
              <p:nvPr/>
            </p:nvSpPr>
            <p:spPr>
              <a:xfrm>
                <a:off x="3166432" y="4919689"/>
                <a:ext cx="45241" cy="33597"/>
              </a:xfrm>
              <a:custGeom>
                <a:avLst/>
                <a:gdLst>
                  <a:gd name="csX0" fmla="*/ 3432 w 45241"/>
                  <a:gd name="csY0" fmla="*/ 0 h 33597"/>
                  <a:gd name="csX1" fmla="*/ 43329 w 45241"/>
                  <a:gd name="csY1" fmla="*/ 10174 h 33597"/>
                  <a:gd name="csX2" fmla="*/ 39286 w 45241"/>
                  <a:gd name="csY2" fmla="*/ 33129 h 33597"/>
                  <a:gd name="csX3" fmla="*/ 6928 w 45241"/>
                  <a:gd name="csY3" fmla="*/ 29095 h 33597"/>
                  <a:gd name="csX4" fmla="*/ 3432 w 45241"/>
                  <a:gd name="csY4" fmla="*/ 0 h 33597"/>
                </a:gdLst>
                <a:ahLst/>
                <a:cxnLst>
                  <a:cxn ang="0">
                    <a:pos x="csX0" y="csY0"/>
                  </a:cxn>
                  <a:cxn ang="0">
                    <a:pos x="csX1" y="csY1"/>
                  </a:cxn>
                  <a:cxn ang="0">
                    <a:pos x="csX2" y="csY2"/>
                  </a:cxn>
                  <a:cxn ang="0">
                    <a:pos x="csX3" y="csY3"/>
                  </a:cxn>
                  <a:cxn ang="0">
                    <a:pos x="csX4" y="csY4"/>
                  </a:cxn>
                </a:cxnLst>
                <a:rect l="l" t="t" r="r" b="b"/>
                <a:pathLst>
                  <a:path w="45241" h="33597">
                    <a:moveTo>
                      <a:pt x="3432" y="0"/>
                    </a:moveTo>
                    <a:cubicBezTo>
                      <a:pt x="21033" y="1105"/>
                      <a:pt x="29300" y="-191"/>
                      <a:pt x="43329" y="10174"/>
                    </a:cubicBezTo>
                    <a:cubicBezTo>
                      <a:pt x="46258" y="24191"/>
                      <a:pt x="46474" y="18499"/>
                      <a:pt x="39286" y="33129"/>
                    </a:cubicBezTo>
                    <a:cubicBezTo>
                      <a:pt x="23735" y="34099"/>
                      <a:pt x="21731" y="33918"/>
                      <a:pt x="6928" y="29095"/>
                    </a:cubicBezTo>
                    <a:cubicBezTo>
                      <a:pt x="-2711" y="14535"/>
                      <a:pt x="-702" y="21378"/>
                      <a:pt x="3432" y="0"/>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88" name="Freeform: Shape 87">
                <a:extLst>
                  <a:ext uri="{FF2B5EF4-FFF2-40B4-BE49-F238E27FC236}">
                    <a16:creationId xmlns:a16="http://schemas.microsoft.com/office/drawing/2014/main" id="{8E1E56D2-F4DA-040C-04BA-872F377B5258}"/>
                  </a:ext>
                </a:extLst>
              </p:cNvPr>
              <p:cNvSpPr/>
              <p:nvPr/>
            </p:nvSpPr>
            <p:spPr>
              <a:xfrm>
                <a:off x="2415107" y="4670364"/>
                <a:ext cx="652208" cy="690477"/>
              </a:xfrm>
              <a:custGeom>
                <a:avLst/>
                <a:gdLst>
                  <a:gd name="csX0" fmla="*/ 46356 w 652208"/>
                  <a:gd name="csY0" fmla="*/ 0 h 690477"/>
                  <a:gd name="csX1" fmla="*/ 118731 w 652208"/>
                  <a:gd name="csY1" fmla="*/ 29909 h 690477"/>
                  <a:gd name="csX2" fmla="*/ 306444 w 652208"/>
                  <a:gd name="csY2" fmla="*/ 30145 h 690477"/>
                  <a:gd name="csX3" fmla="*/ 329042 w 652208"/>
                  <a:gd name="csY3" fmla="*/ 43343 h 690477"/>
                  <a:gd name="csX4" fmla="*/ 483623 w 652208"/>
                  <a:gd name="csY4" fmla="*/ 137029 h 690477"/>
                  <a:gd name="csX5" fmla="*/ 511807 w 652208"/>
                  <a:gd name="csY5" fmla="*/ 193049 h 690477"/>
                  <a:gd name="csX6" fmla="*/ 590426 w 652208"/>
                  <a:gd name="csY6" fmla="*/ 242447 h 690477"/>
                  <a:gd name="csX7" fmla="*/ 652209 w 652208"/>
                  <a:gd name="csY7" fmla="*/ 266020 h 690477"/>
                  <a:gd name="csX8" fmla="*/ 623166 w 652208"/>
                  <a:gd name="csY8" fmla="*/ 274405 h 690477"/>
                  <a:gd name="csX9" fmla="*/ 411660 w 652208"/>
                  <a:gd name="csY9" fmla="*/ 331314 h 690477"/>
                  <a:gd name="csX10" fmla="*/ 406627 w 652208"/>
                  <a:gd name="csY10" fmla="*/ 355737 h 690477"/>
                  <a:gd name="csX11" fmla="*/ 303179 w 652208"/>
                  <a:gd name="csY11" fmla="*/ 347819 h 690477"/>
                  <a:gd name="csX12" fmla="*/ 351254 w 652208"/>
                  <a:gd name="csY12" fmla="*/ 411128 h 690477"/>
                  <a:gd name="csX13" fmla="*/ 360466 w 652208"/>
                  <a:gd name="csY13" fmla="*/ 422518 h 690477"/>
                  <a:gd name="csX14" fmla="*/ 345191 w 652208"/>
                  <a:gd name="csY14" fmla="*/ 432451 h 690477"/>
                  <a:gd name="csX15" fmla="*/ 190730 w 652208"/>
                  <a:gd name="csY15" fmla="*/ 339237 h 690477"/>
                  <a:gd name="csX16" fmla="*/ 251438 w 652208"/>
                  <a:gd name="csY16" fmla="*/ 454130 h 690477"/>
                  <a:gd name="csX17" fmla="*/ 248082 w 652208"/>
                  <a:gd name="csY17" fmla="*/ 516661 h 690477"/>
                  <a:gd name="csX18" fmla="*/ 248153 w 652208"/>
                  <a:gd name="csY18" fmla="*/ 690477 h 690477"/>
                  <a:gd name="csX19" fmla="*/ 243024 w 652208"/>
                  <a:gd name="csY19" fmla="*/ 689643 h 690477"/>
                  <a:gd name="csX20" fmla="*/ 231215 w 652208"/>
                  <a:gd name="csY20" fmla="*/ 534512 h 690477"/>
                  <a:gd name="csX21" fmla="*/ 198199 w 652208"/>
                  <a:gd name="csY21" fmla="*/ 414198 h 690477"/>
                  <a:gd name="csX22" fmla="*/ 159864 w 652208"/>
                  <a:gd name="csY22" fmla="*/ 422518 h 690477"/>
                  <a:gd name="csX23" fmla="*/ 152706 w 652208"/>
                  <a:gd name="csY23" fmla="*/ 415494 h 690477"/>
                  <a:gd name="csX24" fmla="*/ 153651 w 652208"/>
                  <a:gd name="csY24" fmla="*/ 409184 h 690477"/>
                  <a:gd name="csX25" fmla="*/ 181372 w 652208"/>
                  <a:gd name="csY25" fmla="*/ 405225 h 690477"/>
                  <a:gd name="csX26" fmla="*/ 185762 w 652208"/>
                  <a:gd name="csY26" fmla="*/ 397553 h 690477"/>
                  <a:gd name="csX27" fmla="*/ 165118 w 652208"/>
                  <a:gd name="csY27" fmla="*/ 372934 h 690477"/>
                  <a:gd name="csX28" fmla="*/ 15454 w 652208"/>
                  <a:gd name="csY28" fmla="*/ 383897 h 690477"/>
                  <a:gd name="csX29" fmla="*/ 52946 w 652208"/>
                  <a:gd name="csY29" fmla="*/ 542732 h 690477"/>
                  <a:gd name="csX30" fmla="*/ 5695 w 652208"/>
                  <a:gd name="csY30" fmla="*/ 259815 h 690477"/>
                  <a:gd name="csX31" fmla="*/ 61656 w 652208"/>
                  <a:gd name="csY31" fmla="*/ 259599 h 690477"/>
                  <a:gd name="csX32" fmla="*/ 39831 w 652208"/>
                  <a:gd name="csY32" fmla="*/ 192135 h 690477"/>
                  <a:gd name="csX33" fmla="*/ 57270 w 652208"/>
                  <a:gd name="csY33" fmla="*/ 183905 h 690477"/>
                  <a:gd name="csX34" fmla="*/ 51976 w 652208"/>
                  <a:gd name="csY34" fmla="*/ 160668 h 690477"/>
                  <a:gd name="csX35" fmla="*/ 56869 w 652208"/>
                  <a:gd name="csY35" fmla="*/ 154388 h 690477"/>
                  <a:gd name="csX36" fmla="*/ 154796 w 652208"/>
                  <a:gd name="csY36" fmla="*/ 192567 h 690477"/>
                  <a:gd name="csX37" fmla="*/ 158739 w 652208"/>
                  <a:gd name="csY37" fmla="*/ 182036 h 690477"/>
                  <a:gd name="csX38" fmla="*/ 66935 w 652208"/>
                  <a:gd name="csY38" fmla="*/ 127302 h 690477"/>
                  <a:gd name="csX39" fmla="*/ 46356 w 652208"/>
                  <a:gd name="csY39" fmla="*/ 0 h 69047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Lst>
                <a:rect l="l" t="t" r="r" b="b"/>
                <a:pathLst>
                  <a:path w="652208" h="690477">
                    <a:moveTo>
                      <a:pt x="46356" y="0"/>
                    </a:moveTo>
                    <a:cubicBezTo>
                      <a:pt x="68421" y="9566"/>
                      <a:pt x="96490" y="22659"/>
                      <a:pt x="118731" y="29909"/>
                    </a:cubicBezTo>
                    <a:cubicBezTo>
                      <a:pt x="193297" y="6697"/>
                      <a:pt x="232491" y="-9074"/>
                      <a:pt x="306444" y="30145"/>
                    </a:cubicBezTo>
                    <a:cubicBezTo>
                      <a:pt x="314159" y="34224"/>
                      <a:pt x="321699" y="38626"/>
                      <a:pt x="329042" y="43343"/>
                    </a:cubicBezTo>
                    <a:cubicBezTo>
                      <a:pt x="397113" y="108311"/>
                      <a:pt x="438221" y="86571"/>
                      <a:pt x="483623" y="137029"/>
                    </a:cubicBezTo>
                    <a:cubicBezTo>
                      <a:pt x="501867" y="158467"/>
                      <a:pt x="507251" y="164059"/>
                      <a:pt x="511807" y="193049"/>
                    </a:cubicBezTo>
                    <a:cubicBezTo>
                      <a:pt x="538605" y="180820"/>
                      <a:pt x="568988" y="222822"/>
                      <a:pt x="590426" y="242447"/>
                    </a:cubicBezTo>
                    <a:cubicBezTo>
                      <a:pt x="617510" y="263865"/>
                      <a:pt x="617530" y="261734"/>
                      <a:pt x="652209" y="266020"/>
                    </a:cubicBezTo>
                    <a:cubicBezTo>
                      <a:pt x="638813" y="276892"/>
                      <a:pt x="640450" y="278043"/>
                      <a:pt x="623166" y="274405"/>
                    </a:cubicBezTo>
                    <a:cubicBezTo>
                      <a:pt x="589296" y="267276"/>
                      <a:pt x="427407" y="307289"/>
                      <a:pt x="411660" y="331314"/>
                    </a:cubicBezTo>
                    <a:cubicBezTo>
                      <a:pt x="413347" y="349014"/>
                      <a:pt x="415377" y="343146"/>
                      <a:pt x="406627" y="355737"/>
                    </a:cubicBezTo>
                    <a:cubicBezTo>
                      <a:pt x="388604" y="359183"/>
                      <a:pt x="340982" y="346894"/>
                      <a:pt x="303179" y="347819"/>
                    </a:cubicBezTo>
                    <a:cubicBezTo>
                      <a:pt x="325571" y="369754"/>
                      <a:pt x="342589" y="381556"/>
                      <a:pt x="351254" y="411128"/>
                    </a:cubicBezTo>
                    <a:lnTo>
                      <a:pt x="360466" y="422518"/>
                    </a:lnTo>
                    <a:lnTo>
                      <a:pt x="345191" y="432451"/>
                    </a:lnTo>
                    <a:cubicBezTo>
                      <a:pt x="290807" y="378270"/>
                      <a:pt x="264141" y="360279"/>
                      <a:pt x="190730" y="339237"/>
                    </a:cubicBezTo>
                    <a:cubicBezTo>
                      <a:pt x="227518" y="380144"/>
                      <a:pt x="235540" y="400658"/>
                      <a:pt x="251438" y="454130"/>
                    </a:cubicBezTo>
                    <a:cubicBezTo>
                      <a:pt x="257199" y="496072"/>
                      <a:pt x="250945" y="483175"/>
                      <a:pt x="248082" y="516661"/>
                    </a:cubicBezTo>
                    <a:cubicBezTo>
                      <a:pt x="243893" y="591044"/>
                      <a:pt x="246821" y="619255"/>
                      <a:pt x="248153" y="690477"/>
                    </a:cubicBezTo>
                    <a:lnTo>
                      <a:pt x="243024" y="689643"/>
                    </a:lnTo>
                    <a:cubicBezTo>
                      <a:pt x="229211" y="636352"/>
                      <a:pt x="230005" y="588703"/>
                      <a:pt x="231215" y="534512"/>
                    </a:cubicBezTo>
                    <a:cubicBezTo>
                      <a:pt x="212409" y="488716"/>
                      <a:pt x="223234" y="444469"/>
                      <a:pt x="198199" y="414198"/>
                    </a:cubicBezTo>
                    <a:cubicBezTo>
                      <a:pt x="183899" y="419825"/>
                      <a:pt x="174305" y="425743"/>
                      <a:pt x="159864" y="422518"/>
                    </a:cubicBezTo>
                    <a:lnTo>
                      <a:pt x="152706" y="415494"/>
                    </a:lnTo>
                    <a:lnTo>
                      <a:pt x="153651" y="409184"/>
                    </a:lnTo>
                    <a:lnTo>
                      <a:pt x="181372" y="405225"/>
                    </a:lnTo>
                    <a:lnTo>
                      <a:pt x="185762" y="397553"/>
                    </a:lnTo>
                    <a:cubicBezTo>
                      <a:pt x="179755" y="384571"/>
                      <a:pt x="176144" y="382727"/>
                      <a:pt x="165118" y="372934"/>
                    </a:cubicBezTo>
                    <a:cubicBezTo>
                      <a:pt x="126723" y="372327"/>
                      <a:pt x="44573" y="365966"/>
                      <a:pt x="15454" y="383897"/>
                    </a:cubicBezTo>
                    <a:cubicBezTo>
                      <a:pt x="1124" y="413801"/>
                      <a:pt x="74082" y="490581"/>
                      <a:pt x="52946" y="542732"/>
                    </a:cubicBezTo>
                    <a:cubicBezTo>
                      <a:pt x="20759" y="395146"/>
                      <a:pt x="-13885" y="453783"/>
                      <a:pt x="5695" y="259815"/>
                    </a:cubicBezTo>
                    <a:lnTo>
                      <a:pt x="61656" y="259599"/>
                    </a:lnTo>
                    <a:cubicBezTo>
                      <a:pt x="60033" y="248812"/>
                      <a:pt x="44236" y="205067"/>
                      <a:pt x="39831" y="192135"/>
                    </a:cubicBezTo>
                    <a:lnTo>
                      <a:pt x="57270" y="183905"/>
                    </a:lnTo>
                    <a:lnTo>
                      <a:pt x="51976" y="160668"/>
                    </a:lnTo>
                    <a:lnTo>
                      <a:pt x="56869" y="154388"/>
                    </a:lnTo>
                    <a:cubicBezTo>
                      <a:pt x="81868" y="157046"/>
                      <a:pt x="122835" y="181478"/>
                      <a:pt x="154796" y="192567"/>
                    </a:cubicBezTo>
                    <a:lnTo>
                      <a:pt x="158739" y="182036"/>
                    </a:lnTo>
                    <a:cubicBezTo>
                      <a:pt x="117687" y="166576"/>
                      <a:pt x="99594" y="156443"/>
                      <a:pt x="66935" y="127302"/>
                    </a:cubicBezTo>
                    <a:cubicBezTo>
                      <a:pt x="39836" y="102925"/>
                      <a:pt x="45904" y="34777"/>
                      <a:pt x="46356" y="0"/>
                    </a:cubicBezTo>
                    <a:close/>
                  </a:path>
                </a:pathLst>
              </a:custGeom>
              <a:solidFill>
                <a:srgbClr val="554A2A"/>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89" name="Freeform: Shape 88">
                <a:extLst>
                  <a:ext uri="{FF2B5EF4-FFF2-40B4-BE49-F238E27FC236}">
                    <a16:creationId xmlns:a16="http://schemas.microsoft.com/office/drawing/2014/main" id="{0C1FCE58-4A98-7569-D541-7E6CE296DCD7}"/>
                  </a:ext>
                </a:extLst>
              </p:cNvPr>
              <p:cNvSpPr/>
              <p:nvPr/>
            </p:nvSpPr>
            <p:spPr>
              <a:xfrm>
                <a:off x="2415107" y="4854269"/>
                <a:ext cx="652208" cy="506572"/>
              </a:xfrm>
              <a:custGeom>
                <a:avLst/>
                <a:gdLst>
                  <a:gd name="csX0" fmla="*/ 57270 w 652208"/>
                  <a:gd name="csY0" fmla="*/ 0 h 506572"/>
                  <a:gd name="csX1" fmla="*/ 96002 w 652208"/>
                  <a:gd name="csY1" fmla="*/ 70283 h 506572"/>
                  <a:gd name="csX2" fmla="*/ 199179 w 652208"/>
                  <a:gd name="csY2" fmla="*/ 66731 h 506572"/>
                  <a:gd name="csX3" fmla="*/ 511807 w 652208"/>
                  <a:gd name="csY3" fmla="*/ 9144 h 506572"/>
                  <a:gd name="csX4" fmla="*/ 590426 w 652208"/>
                  <a:gd name="csY4" fmla="*/ 58542 h 506572"/>
                  <a:gd name="csX5" fmla="*/ 652209 w 652208"/>
                  <a:gd name="csY5" fmla="*/ 82115 h 506572"/>
                  <a:gd name="csX6" fmla="*/ 623166 w 652208"/>
                  <a:gd name="csY6" fmla="*/ 90500 h 506572"/>
                  <a:gd name="csX7" fmla="*/ 411660 w 652208"/>
                  <a:gd name="csY7" fmla="*/ 147409 h 506572"/>
                  <a:gd name="csX8" fmla="*/ 406627 w 652208"/>
                  <a:gd name="csY8" fmla="*/ 171832 h 506572"/>
                  <a:gd name="csX9" fmla="*/ 303179 w 652208"/>
                  <a:gd name="csY9" fmla="*/ 163914 h 506572"/>
                  <a:gd name="csX10" fmla="*/ 351254 w 652208"/>
                  <a:gd name="csY10" fmla="*/ 227223 h 506572"/>
                  <a:gd name="csX11" fmla="*/ 360466 w 652208"/>
                  <a:gd name="csY11" fmla="*/ 238613 h 506572"/>
                  <a:gd name="csX12" fmla="*/ 345191 w 652208"/>
                  <a:gd name="csY12" fmla="*/ 248546 h 506572"/>
                  <a:gd name="csX13" fmla="*/ 190730 w 652208"/>
                  <a:gd name="csY13" fmla="*/ 155332 h 506572"/>
                  <a:gd name="csX14" fmla="*/ 251438 w 652208"/>
                  <a:gd name="csY14" fmla="*/ 270225 h 506572"/>
                  <a:gd name="csX15" fmla="*/ 248082 w 652208"/>
                  <a:gd name="csY15" fmla="*/ 332756 h 506572"/>
                  <a:gd name="csX16" fmla="*/ 248153 w 652208"/>
                  <a:gd name="csY16" fmla="*/ 506572 h 506572"/>
                  <a:gd name="csX17" fmla="*/ 243024 w 652208"/>
                  <a:gd name="csY17" fmla="*/ 505738 h 506572"/>
                  <a:gd name="csX18" fmla="*/ 231215 w 652208"/>
                  <a:gd name="csY18" fmla="*/ 350607 h 506572"/>
                  <a:gd name="csX19" fmla="*/ 198199 w 652208"/>
                  <a:gd name="csY19" fmla="*/ 230293 h 506572"/>
                  <a:gd name="csX20" fmla="*/ 159864 w 652208"/>
                  <a:gd name="csY20" fmla="*/ 238613 h 506572"/>
                  <a:gd name="csX21" fmla="*/ 152706 w 652208"/>
                  <a:gd name="csY21" fmla="*/ 231589 h 506572"/>
                  <a:gd name="csX22" fmla="*/ 153651 w 652208"/>
                  <a:gd name="csY22" fmla="*/ 225279 h 506572"/>
                  <a:gd name="csX23" fmla="*/ 181372 w 652208"/>
                  <a:gd name="csY23" fmla="*/ 221320 h 506572"/>
                  <a:gd name="csX24" fmla="*/ 185762 w 652208"/>
                  <a:gd name="csY24" fmla="*/ 213648 h 506572"/>
                  <a:gd name="csX25" fmla="*/ 165118 w 652208"/>
                  <a:gd name="csY25" fmla="*/ 189029 h 506572"/>
                  <a:gd name="csX26" fmla="*/ 15454 w 652208"/>
                  <a:gd name="csY26" fmla="*/ 199992 h 506572"/>
                  <a:gd name="csX27" fmla="*/ 52946 w 652208"/>
                  <a:gd name="csY27" fmla="*/ 358827 h 506572"/>
                  <a:gd name="csX28" fmla="*/ 5695 w 652208"/>
                  <a:gd name="csY28" fmla="*/ 75910 h 506572"/>
                  <a:gd name="csX29" fmla="*/ 61656 w 652208"/>
                  <a:gd name="csY29" fmla="*/ 75694 h 506572"/>
                  <a:gd name="csX30" fmla="*/ 39831 w 652208"/>
                  <a:gd name="csY30" fmla="*/ 8230 h 506572"/>
                  <a:gd name="csX31" fmla="*/ 57270 w 652208"/>
                  <a:gd name="csY31" fmla="*/ 0 h 5065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Lst>
                <a:rect l="l" t="t" r="r" b="b"/>
                <a:pathLst>
                  <a:path w="652208" h="506572">
                    <a:moveTo>
                      <a:pt x="57270" y="0"/>
                    </a:moveTo>
                    <a:cubicBezTo>
                      <a:pt x="71294" y="31341"/>
                      <a:pt x="76363" y="42605"/>
                      <a:pt x="96002" y="70283"/>
                    </a:cubicBezTo>
                    <a:cubicBezTo>
                      <a:pt x="127225" y="67143"/>
                      <a:pt x="167901" y="64390"/>
                      <a:pt x="199179" y="66731"/>
                    </a:cubicBezTo>
                    <a:cubicBezTo>
                      <a:pt x="288803" y="65334"/>
                      <a:pt x="448603" y="81391"/>
                      <a:pt x="511807" y="9144"/>
                    </a:cubicBezTo>
                    <a:cubicBezTo>
                      <a:pt x="538605" y="-3085"/>
                      <a:pt x="568988" y="38917"/>
                      <a:pt x="590426" y="58542"/>
                    </a:cubicBezTo>
                    <a:cubicBezTo>
                      <a:pt x="617510" y="79960"/>
                      <a:pt x="617530" y="77829"/>
                      <a:pt x="652209" y="82115"/>
                    </a:cubicBezTo>
                    <a:cubicBezTo>
                      <a:pt x="638813" y="92987"/>
                      <a:pt x="640450" y="94138"/>
                      <a:pt x="623166" y="90500"/>
                    </a:cubicBezTo>
                    <a:cubicBezTo>
                      <a:pt x="589296" y="83371"/>
                      <a:pt x="427407" y="123384"/>
                      <a:pt x="411660" y="147409"/>
                    </a:cubicBezTo>
                    <a:cubicBezTo>
                      <a:pt x="413347" y="165109"/>
                      <a:pt x="415377" y="159241"/>
                      <a:pt x="406627" y="171832"/>
                    </a:cubicBezTo>
                    <a:cubicBezTo>
                      <a:pt x="388604" y="175278"/>
                      <a:pt x="340982" y="162989"/>
                      <a:pt x="303179" y="163914"/>
                    </a:cubicBezTo>
                    <a:cubicBezTo>
                      <a:pt x="325571" y="185849"/>
                      <a:pt x="342589" y="197651"/>
                      <a:pt x="351254" y="227223"/>
                    </a:cubicBezTo>
                    <a:lnTo>
                      <a:pt x="360466" y="238613"/>
                    </a:lnTo>
                    <a:lnTo>
                      <a:pt x="345191" y="248546"/>
                    </a:lnTo>
                    <a:cubicBezTo>
                      <a:pt x="290807" y="194365"/>
                      <a:pt x="264141" y="176374"/>
                      <a:pt x="190730" y="155332"/>
                    </a:cubicBezTo>
                    <a:cubicBezTo>
                      <a:pt x="227518" y="196239"/>
                      <a:pt x="235540" y="216753"/>
                      <a:pt x="251438" y="270225"/>
                    </a:cubicBezTo>
                    <a:cubicBezTo>
                      <a:pt x="257199" y="312167"/>
                      <a:pt x="250945" y="299270"/>
                      <a:pt x="248082" y="332756"/>
                    </a:cubicBezTo>
                    <a:cubicBezTo>
                      <a:pt x="243893" y="407139"/>
                      <a:pt x="246821" y="435350"/>
                      <a:pt x="248153" y="506572"/>
                    </a:cubicBezTo>
                    <a:lnTo>
                      <a:pt x="243024" y="505738"/>
                    </a:lnTo>
                    <a:cubicBezTo>
                      <a:pt x="229211" y="452447"/>
                      <a:pt x="230005" y="404798"/>
                      <a:pt x="231215" y="350607"/>
                    </a:cubicBezTo>
                    <a:cubicBezTo>
                      <a:pt x="212409" y="304811"/>
                      <a:pt x="223234" y="260564"/>
                      <a:pt x="198199" y="230293"/>
                    </a:cubicBezTo>
                    <a:cubicBezTo>
                      <a:pt x="183899" y="235920"/>
                      <a:pt x="174305" y="241838"/>
                      <a:pt x="159864" y="238613"/>
                    </a:cubicBezTo>
                    <a:lnTo>
                      <a:pt x="152706" y="231589"/>
                    </a:lnTo>
                    <a:lnTo>
                      <a:pt x="153651" y="225279"/>
                    </a:lnTo>
                    <a:lnTo>
                      <a:pt x="181372" y="221320"/>
                    </a:lnTo>
                    <a:lnTo>
                      <a:pt x="185762" y="213648"/>
                    </a:lnTo>
                    <a:cubicBezTo>
                      <a:pt x="179755" y="200666"/>
                      <a:pt x="176144" y="198822"/>
                      <a:pt x="165118" y="189029"/>
                    </a:cubicBezTo>
                    <a:cubicBezTo>
                      <a:pt x="126723" y="188422"/>
                      <a:pt x="44573" y="182061"/>
                      <a:pt x="15454" y="199992"/>
                    </a:cubicBezTo>
                    <a:cubicBezTo>
                      <a:pt x="1124" y="229896"/>
                      <a:pt x="74082" y="306676"/>
                      <a:pt x="52946" y="358827"/>
                    </a:cubicBezTo>
                    <a:cubicBezTo>
                      <a:pt x="20759" y="211241"/>
                      <a:pt x="-13885" y="269878"/>
                      <a:pt x="5695" y="75910"/>
                    </a:cubicBezTo>
                    <a:lnTo>
                      <a:pt x="61656" y="75694"/>
                    </a:lnTo>
                    <a:cubicBezTo>
                      <a:pt x="60033" y="64907"/>
                      <a:pt x="44236" y="21162"/>
                      <a:pt x="39831" y="8230"/>
                    </a:cubicBezTo>
                    <a:lnTo>
                      <a:pt x="57270" y="0"/>
                    </a:ln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0" name="Freeform: Shape 89">
                <a:extLst>
                  <a:ext uri="{FF2B5EF4-FFF2-40B4-BE49-F238E27FC236}">
                    <a16:creationId xmlns:a16="http://schemas.microsoft.com/office/drawing/2014/main" id="{6359E34E-762F-0FF7-7B92-5ABCF2CA5908}"/>
                  </a:ext>
                </a:extLst>
              </p:cNvPr>
              <p:cNvSpPr/>
              <p:nvPr/>
            </p:nvSpPr>
            <p:spPr>
              <a:xfrm>
                <a:off x="2415107" y="4854269"/>
                <a:ext cx="360465" cy="506572"/>
              </a:xfrm>
              <a:custGeom>
                <a:avLst/>
                <a:gdLst>
                  <a:gd name="csX0" fmla="*/ 57270 w 360465"/>
                  <a:gd name="csY0" fmla="*/ 0 h 506572"/>
                  <a:gd name="csX1" fmla="*/ 96002 w 360465"/>
                  <a:gd name="csY1" fmla="*/ 70283 h 506572"/>
                  <a:gd name="csX2" fmla="*/ 199179 w 360465"/>
                  <a:gd name="csY2" fmla="*/ 66731 h 506572"/>
                  <a:gd name="csX3" fmla="*/ 104094 w 360465"/>
                  <a:gd name="csY3" fmla="*/ 71790 h 506572"/>
                  <a:gd name="csX4" fmla="*/ 298442 w 360465"/>
                  <a:gd name="csY4" fmla="*/ 178725 h 506572"/>
                  <a:gd name="csX5" fmla="*/ 351254 w 360465"/>
                  <a:gd name="csY5" fmla="*/ 227223 h 506572"/>
                  <a:gd name="csX6" fmla="*/ 360466 w 360465"/>
                  <a:gd name="csY6" fmla="*/ 238613 h 506572"/>
                  <a:gd name="csX7" fmla="*/ 345191 w 360465"/>
                  <a:gd name="csY7" fmla="*/ 248546 h 506572"/>
                  <a:gd name="csX8" fmla="*/ 190730 w 360465"/>
                  <a:gd name="csY8" fmla="*/ 155332 h 506572"/>
                  <a:gd name="csX9" fmla="*/ 251438 w 360465"/>
                  <a:gd name="csY9" fmla="*/ 270225 h 506572"/>
                  <a:gd name="csX10" fmla="*/ 248082 w 360465"/>
                  <a:gd name="csY10" fmla="*/ 332756 h 506572"/>
                  <a:gd name="csX11" fmla="*/ 248153 w 360465"/>
                  <a:gd name="csY11" fmla="*/ 506572 h 506572"/>
                  <a:gd name="csX12" fmla="*/ 243024 w 360465"/>
                  <a:gd name="csY12" fmla="*/ 505738 h 506572"/>
                  <a:gd name="csX13" fmla="*/ 231215 w 360465"/>
                  <a:gd name="csY13" fmla="*/ 350607 h 506572"/>
                  <a:gd name="csX14" fmla="*/ 198199 w 360465"/>
                  <a:gd name="csY14" fmla="*/ 230293 h 506572"/>
                  <a:gd name="csX15" fmla="*/ 159864 w 360465"/>
                  <a:gd name="csY15" fmla="*/ 238613 h 506572"/>
                  <a:gd name="csX16" fmla="*/ 152706 w 360465"/>
                  <a:gd name="csY16" fmla="*/ 231589 h 506572"/>
                  <a:gd name="csX17" fmla="*/ 153651 w 360465"/>
                  <a:gd name="csY17" fmla="*/ 225279 h 506572"/>
                  <a:gd name="csX18" fmla="*/ 181372 w 360465"/>
                  <a:gd name="csY18" fmla="*/ 221320 h 506572"/>
                  <a:gd name="csX19" fmla="*/ 185762 w 360465"/>
                  <a:gd name="csY19" fmla="*/ 213648 h 506572"/>
                  <a:gd name="csX20" fmla="*/ 165118 w 360465"/>
                  <a:gd name="csY20" fmla="*/ 189029 h 506572"/>
                  <a:gd name="csX21" fmla="*/ 15454 w 360465"/>
                  <a:gd name="csY21" fmla="*/ 199992 h 506572"/>
                  <a:gd name="csX22" fmla="*/ 52946 w 360465"/>
                  <a:gd name="csY22" fmla="*/ 358827 h 506572"/>
                  <a:gd name="csX23" fmla="*/ 5695 w 360465"/>
                  <a:gd name="csY23" fmla="*/ 75910 h 506572"/>
                  <a:gd name="csX24" fmla="*/ 61656 w 360465"/>
                  <a:gd name="csY24" fmla="*/ 75694 h 506572"/>
                  <a:gd name="csX25" fmla="*/ 39831 w 360465"/>
                  <a:gd name="csY25" fmla="*/ 8230 h 506572"/>
                  <a:gd name="csX26" fmla="*/ 57270 w 360465"/>
                  <a:gd name="csY26" fmla="*/ 0 h 5065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360465" h="506572">
                    <a:moveTo>
                      <a:pt x="57270" y="0"/>
                    </a:moveTo>
                    <a:cubicBezTo>
                      <a:pt x="71294" y="31341"/>
                      <a:pt x="76363" y="42605"/>
                      <a:pt x="96002" y="70283"/>
                    </a:cubicBezTo>
                    <a:cubicBezTo>
                      <a:pt x="127225" y="67143"/>
                      <a:pt x="167901" y="64390"/>
                      <a:pt x="199179" y="66731"/>
                    </a:cubicBezTo>
                    <a:cubicBezTo>
                      <a:pt x="164465" y="72001"/>
                      <a:pt x="138848" y="71599"/>
                      <a:pt x="104094" y="71790"/>
                    </a:cubicBezTo>
                    <a:cubicBezTo>
                      <a:pt x="184055" y="142727"/>
                      <a:pt x="210912" y="126378"/>
                      <a:pt x="298442" y="178725"/>
                    </a:cubicBezTo>
                    <a:cubicBezTo>
                      <a:pt x="309578" y="185387"/>
                      <a:pt x="340153" y="216160"/>
                      <a:pt x="351254" y="227223"/>
                    </a:cubicBezTo>
                    <a:lnTo>
                      <a:pt x="360466" y="238613"/>
                    </a:lnTo>
                    <a:lnTo>
                      <a:pt x="345191" y="248546"/>
                    </a:lnTo>
                    <a:cubicBezTo>
                      <a:pt x="290807" y="194365"/>
                      <a:pt x="264141" y="176374"/>
                      <a:pt x="190730" y="155332"/>
                    </a:cubicBezTo>
                    <a:cubicBezTo>
                      <a:pt x="227518" y="196239"/>
                      <a:pt x="235540" y="216753"/>
                      <a:pt x="251438" y="270225"/>
                    </a:cubicBezTo>
                    <a:cubicBezTo>
                      <a:pt x="257199" y="312167"/>
                      <a:pt x="250945" y="299270"/>
                      <a:pt x="248082" y="332756"/>
                    </a:cubicBezTo>
                    <a:cubicBezTo>
                      <a:pt x="243893" y="407139"/>
                      <a:pt x="246821" y="435350"/>
                      <a:pt x="248153" y="506572"/>
                    </a:cubicBezTo>
                    <a:lnTo>
                      <a:pt x="243024" y="505738"/>
                    </a:lnTo>
                    <a:cubicBezTo>
                      <a:pt x="229211" y="452447"/>
                      <a:pt x="230005" y="404798"/>
                      <a:pt x="231215" y="350607"/>
                    </a:cubicBezTo>
                    <a:cubicBezTo>
                      <a:pt x="212409" y="304811"/>
                      <a:pt x="223234" y="260564"/>
                      <a:pt x="198199" y="230293"/>
                    </a:cubicBezTo>
                    <a:cubicBezTo>
                      <a:pt x="183899" y="235920"/>
                      <a:pt x="174305" y="241838"/>
                      <a:pt x="159864" y="238613"/>
                    </a:cubicBezTo>
                    <a:lnTo>
                      <a:pt x="152706" y="231589"/>
                    </a:lnTo>
                    <a:lnTo>
                      <a:pt x="153651" y="225279"/>
                    </a:lnTo>
                    <a:lnTo>
                      <a:pt x="181372" y="221320"/>
                    </a:lnTo>
                    <a:lnTo>
                      <a:pt x="185762" y="213648"/>
                    </a:lnTo>
                    <a:cubicBezTo>
                      <a:pt x="179755" y="200666"/>
                      <a:pt x="176144" y="198822"/>
                      <a:pt x="165118" y="189029"/>
                    </a:cubicBezTo>
                    <a:cubicBezTo>
                      <a:pt x="126723" y="188422"/>
                      <a:pt x="44573" y="182061"/>
                      <a:pt x="15454" y="199992"/>
                    </a:cubicBezTo>
                    <a:cubicBezTo>
                      <a:pt x="1124" y="229896"/>
                      <a:pt x="74082" y="306676"/>
                      <a:pt x="52946" y="358827"/>
                    </a:cubicBezTo>
                    <a:cubicBezTo>
                      <a:pt x="20759" y="211241"/>
                      <a:pt x="-13885" y="269878"/>
                      <a:pt x="5695" y="75910"/>
                    </a:cubicBezTo>
                    <a:lnTo>
                      <a:pt x="61656" y="75694"/>
                    </a:lnTo>
                    <a:cubicBezTo>
                      <a:pt x="60033" y="64907"/>
                      <a:pt x="44236" y="21162"/>
                      <a:pt x="39831" y="8230"/>
                    </a:cubicBezTo>
                    <a:lnTo>
                      <a:pt x="57270" y="0"/>
                    </a:lnTo>
                    <a:close/>
                  </a:path>
                </a:pathLst>
              </a:custGeom>
              <a:solidFill>
                <a:srgbClr val="9C805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1" name="Freeform: Shape 90">
                <a:extLst>
                  <a:ext uri="{FF2B5EF4-FFF2-40B4-BE49-F238E27FC236}">
                    <a16:creationId xmlns:a16="http://schemas.microsoft.com/office/drawing/2014/main" id="{9B6C100C-FC12-21A7-7863-B416076C1DA1}"/>
                  </a:ext>
                </a:extLst>
              </p:cNvPr>
              <p:cNvSpPr/>
              <p:nvPr/>
            </p:nvSpPr>
            <p:spPr>
              <a:xfrm>
                <a:off x="2415107" y="4929963"/>
                <a:ext cx="231273" cy="283132"/>
              </a:xfrm>
              <a:custGeom>
                <a:avLst/>
                <a:gdLst>
                  <a:gd name="csX0" fmla="*/ 61656 w 231273"/>
                  <a:gd name="csY0" fmla="*/ 0 h 283132"/>
                  <a:gd name="csX1" fmla="*/ 106129 w 231273"/>
                  <a:gd name="csY1" fmla="*/ 48795 h 283132"/>
                  <a:gd name="csX2" fmla="*/ 231215 w 231273"/>
                  <a:gd name="csY2" fmla="*/ 274913 h 283132"/>
                  <a:gd name="csX3" fmla="*/ 198199 w 231273"/>
                  <a:gd name="csY3" fmla="*/ 154599 h 283132"/>
                  <a:gd name="csX4" fmla="*/ 159864 w 231273"/>
                  <a:gd name="csY4" fmla="*/ 162919 h 283132"/>
                  <a:gd name="csX5" fmla="*/ 152706 w 231273"/>
                  <a:gd name="csY5" fmla="*/ 155895 h 283132"/>
                  <a:gd name="csX6" fmla="*/ 153651 w 231273"/>
                  <a:gd name="csY6" fmla="*/ 149585 h 283132"/>
                  <a:gd name="csX7" fmla="*/ 181372 w 231273"/>
                  <a:gd name="csY7" fmla="*/ 145626 h 283132"/>
                  <a:gd name="csX8" fmla="*/ 185762 w 231273"/>
                  <a:gd name="csY8" fmla="*/ 137954 h 283132"/>
                  <a:gd name="csX9" fmla="*/ 165118 w 231273"/>
                  <a:gd name="csY9" fmla="*/ 113335 h 283132"/>
                  <a:gd name="csX10" fmla="*/ 15454 w 231273"/>
                  <a:gd name="csY10" fmla="*/ 124298 h 283132"/>
                  <a:gd name="csX11" fmla="*/ 52946 w 231273"/>
                  <a:gd name="csY11" fmla="*/ 283132 h 283132"/>
                  <a:gd name="csX12" fmla="*/ 5695 w 231273"/>
                  <a:gd name="csY12" fmla="*/ 216 h 283132"/>
                  <a:gd name="csX13" fmla="*/ 61656 w 231273"/>
                  <a:gd name="csY13" fmla="*/ 0 h 2831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231273" h="283132">
                    <a:moveTo>
                      <a:pt x="61656" y="0"/>
                    </a:moveTo>
                    <a:cubicBezTo>
                      <a:pt x="71003" y="17122"/>
                      <a:pt x="91180" y="36837"/>
                      <a:pt x="106129" y="48795"/>
                    </a:cubicBezTo>
                    <a:cubicBezTo>
                      <a:pt x="202710" y="126056"/>
                      <a:pt x="232792" y="144269"/>
                      <a:pt x="231215" y="274913"/>
                    </a:cubicBezTo>
                    <a:cubicBezTo>
                      <a:pt x="212409" y="229117"/>
                      <a:pt x="223234" y="184870"/>
                      <a:pt x="198199" y="154599"/>
                    </a:cubicBezTo>
                    <a:cubicBezTo>
                      <a:pt x="183899" y="160226"/>
                      <a:pt x="174305" y="166144"/>
                      <a:pt x="159864" y="162919"/>
                    </a:cubicBezTo>
                    <a:lnTo>
                      <a:pt x="152706" y="155895"/>
                    </a:lnTo>
                    <a:lnTo>
                      <a:pt x="153651" y="149585"/>
                    </a:lnTo>
                    <a:lnTo>
                      <a:pt x="181372" y="145626"/>
                    </a:lnTo>
                    <a:lnTo>
                      <a:pt x="185762" y="137954"/>
                    </a:lnTo>
                    <a:cubicBezTo>
                      <a:pt x="179755" y="124971"/>
                      <a:pt x="176144" y="123128"/>
                      <a:pt x="165118" y="113335"/>
                    </a:cubicBezTo>
                    <a:cubicBezTo>
                      <a:pt x="126723" y="112727"/>
                      <a:pt x="44573" y="106367"/>
                      <a:pt x="15454" y="124298"/>
                    </a:cubicBezTo>
                    <a:cubicBezTo>
                      <a:pt x="1124" y="154202"/>
                      <a:pt x="74082" y="230981"/>
                      <a:pt x="52946" y="283132"/>
                    </a:cubicBezTo>
                    <a:cubicBezTo>
                      <a:pt x="20759" y="135547"/>
                      <a:pt x="-13885" y="194184"/>
                      <a:pt x="5695" y="216"/>
                    </a:cubicBezTo>
                    <a:lnTo>
                      <a:pt x="61656" y="0"/>
                    </a:lnTo>
                    <a:close/>
                  </a:path>
                </a:pathLst>
              </a:custGeom>
              <a:gradFill>
                <a:gsLst>
                  <a:gs pos="0">
                    <a:srgbClr val="CBB4A1"/>
                  </a:gs>
                  <a:gs pos="50000">
                    <a:srgbClr val="D6C3B2"/>
                  </a:gs>
                  <a:gs pos="100000">
                    <a:srgbClr val="E1D3C4"/>
                  </a:gs>
                </a:gsLst>
                <a:lin ang="5341409" scaled="1"/>
              </a:gra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2" name="Freeform: Shape 91">
                <a:extLst>
                  <a:ext uri="{FF2B5EF4-FFF2-40B4-BE49-F238E27FC236}">
                    <a16:creationId xmlns:a16="http://schemas.microsoft.com/office/drawing/2014/main" id="{BECF5EFB-72B2-23B4-4FC8-011B60838846}"/>
                  </a:ext>
                </a:extLst>
              </p:cNvPr>
              <p:cNvSpPr/>
              <p:nvPr/>
            </p:nvSpPr>
            <p:spPr>
              <a:xfrm>
                <a:off x="2707034" y="4995944"/>
                <a:ext cx="108576" cy="20349"/>
              </a:xfrm>
              <a:custGeom>
                <a:avLst/>
                <a:gdLst>
                  <a:gd name="csX0" fmla="*/ 8529 w 108576"/>
                  <a:gd name="csY0" fmla="*/ 800 h 20349"/>
                  <a:gd name="csX1" fmla="*/ 108576 w 108576"/>
                  <a:gd name="csY1" fmla="*/ 16054 h 20349"/>
                  <a:gd name="csX2" fmla="*/ 99761 w 108576"/>
                  <a:gd name="csY2" fmla="*/ 20349 h 20349"/>
                  <a:gd name="csX3" fmla="*/ 0 w 108576"/>
                  <a:gd name="csY3" fmla="*/ 7960 h 20349"/>
                  <a:gd name="csX4" fmla="*/ 8529 w 108576"/>
                  <a:gd name="csY4" fmla="*/ 800 h 20349"/>
                </a:gdLst>
                <a:ahLst/>
                <a:cxnLst>
                  <a:cxn ang="0">
                    <a:pos x="csX0" y="csY0"/>
                  </a:cxn>
                  <a:cxn ang="0">
                    <a:pos x="csX1" y="csY1"/>
                  </a:cxn>
                  <a:cxn ang="0">
                    <a:pos x="csX2" y="csY2"/>
                  </a:cxn>
                  <a:cxn ang="0">
                    <a:pos x="csX3" y="csY3"/>
                  </a:cxn>
                  <a:cxn ang="0">
                    <a:pos x="csX4" y="csY4"/>
                  </a:cxn>
                </a:cxnLst>
                <a:rect l="l" t="t" r="r" b="b"/>
                <a:pathLst>
                  <a:path w="108576" h="20349">
                    <a:moveTo>
                      <a:pt x="8529" y="800"/>
                    </a:moveTo>
                    <a:cubicBezTo>
                      <a:pt x="31213" y="-677"/>
                      <a:pt x="94542" y="-2099"/>
                      <a:pt x="108576" y="16054"/>
                    </a:cubicBezTo>
                    <a:lnTo>
                      <a:pt x="99761" y="20349"/>
                    </a:lnTo>
                    <a:cubicBezTo>
                      <a:pt x="67046" y="12778"/>
                      <a:pt x="26727" y="17817"/>
                      <a:pt x="0" y="7960"/>
                    </a:cubicBezTo>
                    <a:lnTo>
                      <a:pt x="8529" y="800"/>
                    </a:ln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3" name="Freeform: Shape 92">
                <a:extLst>
                  <a:ext uri="{FF2B5EF4-FFF2-40B4-BE49-F238E27FC236}">
                    <a16:creationId xmlns:a16="http://schemas.microsoft.com/office/drawing/2014/main" id="{7B75B6E4-16B7-A675-A681-6CC2A16A5A38}"/>
                  </a:ext>
                </a:extLst>
              </p:cNvPr>
              <p:cNvSpPr/>
              <p:nvPr/>
            </p:nvSpPr>
            <p:spPr>
              <a:xfrm>
                <a:off x="2460573" y="4670364"/>
                <a:ext cx="438156" cy="150742"/>
              </a:xfrm>
              <a:custGeom>
                <a:avLst/>
                <a:gdLst>
                  <a:gd name="csX0" fmla="*/ 889 w 438156"/>
                  <a:gd name="csY0" fmla="*/ 0 h 150742"/>
                  <a:gd name="csX1" fmla="*/ 73265 w 438156"/>
                  <a:gd name="csY1" fmla="*/ 29909 h 150742"/>
                  <a:gd name="csX2" fmla="*/ 260977 w 438156"/>
                  <a:gd name="csY2" fmla="*/ 30145 h 150742"/>
                  <a:gd name="csX3" fmla="*/ 283575 w 438156"/>
                  <a:gd name="csY3" fmla="*/ 43343 h 150742"/>
                  <a:gd name="csX4" fmla="*/ 438157 w 438156"/>
                  <a:gd name="csY4" fmla="*/ 137029 h 150742"/>
                  <a:gd name="csX5" fmla="*/ 212104 w 438156"/>
                  <a:gd name="csY5" fmla="*/ 121148 h 150742"/>
                  <a:gd name="csX6" fmla="*/ 21468 w 438156"/>
                  <a:gd name="csY6" fmla="*/ 127302 h 150742"/>
                  <a:gd name="csX7" fmla="*/ 889 w 438156"/>
                  <a:gd name="csY7" fmla="*/ 0 h 15074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38156" h="150742">
                    <a:moveTo>
                      <a:pt x="889" y="0"/>
                    </a:moveTo>
                    <a:cubicBezTo>
                      <a:pt x="22955" y="9566"/>
                      <a:pt x="51023" y="22659"/>
                      <a:pt x="73265" y="29909"/>
                    </a:cubicBezTo>
                    <a:cubicBezTo>
                      <a:pt x="147830" y="6697"/>
                      <a:pt x="187024" y="-9074"/>
                      <a:pt x="260977" y="30145"/>
                    </a:cubicBezTo>
                    <a:cubicBezTo>
                      <a:pt x="268693" y="34224"/>
                      <a:pt x="276232" y="38626"/>
                      <a:pt x="283575" y="43343"/>
                    </a:cubicBezTo>
                    <a:cubicBezTo>
                      <a:pt x="351646" y="108311"/>
                      <a:pt x="392754" y="86571"/>
                      <a:pt x="438157" y="137029"/>
                    </a:cubicBezTo>
                    <a:cubicBezTo>
                      <a:pt x="325929" y="175088"/>
                      <a:pt x="305953" y="121937"/>
                      <a:pt x="212104" y="121148"/>
                    </a:cubicBezTo>
                    <a:cubicBezTo>
                      <a:pt x="143300" y="120570"/>
                      <a:pt x="104261" y="136818"/>
                      <a:pt x="21468" y="127302"/>
                    </a:cubicBezTo>
                    <a:cubicBezTo>
                      <a:pt x="-5631" y="102925"/>
                      <a:pt x="437" y="34777"/>
                      <a:pt x="889" y="0"/>
                    </a:cubicBezTo>
                    <a:close/>
                  </a:path>
                </a:pathLst>
              </a:custGeom>
              <a:solidFill>
                <a:srgbClr val="7C643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4" name="Freeform: Shape 93">
                <a:extLst>
                  <a:ext uri="{FF2B5EF4-FFF2-40B4-BE49-F238E27FC236}">
                    <a16:creationId xmlns:a16="http://schemas.microsoft.com/office/drawing/2014/main" id="{6D6BA23F-B867-AF5E-C145-F64A380478E6}"/>
                  </a:ext>
                </a:extLst>
              </p:cNvPr>
              <p:cNvSpPr/>
              <p:nvPr/>
            </p:nvSpPr>
            <p:spPr>
              <a:xfrm>
                <a:off x="2569903" y="4852400"/>
                <a:ext cx="77941" cy="33649"/>
              </a:xfrm>
              <a:custGeom>
                <a:avLst/>
                <a:gdLst>
                  <a:gd name="csX0" fmla="*/ 3943 w 77941"/>
                  <a:gd name="csY0" fmla="*/ 0 h 33649"/>
                  <a:gd name="csX1" fmla="*/ 77941 w 77941"/>
                  <a:gd name="csY1" fmla="*/ 32878 h 33649"/>
                  <a:gd name="csX2" fmla="*/ 0 w 77941"/>
                  <a:gd name="csY2" fmla="*/ 10531 h 33649"/>
                  <a:gd name="csX3" fmla="*/ 3943 w 77941"/>
                  <a:gd name="csY3" fmla="*/ 0 h 33649"/>
                </a:gdLst>
                <a:ahLst/>
                <a:cxnLst>
                  <a:cxn ang="0">
                    <a:pos x="csX0" y="csY0"/>
                  </a:cxn>
                  <a:cxn ang="0">
                    <a:pos x="csX1" y="csY1"/>
                  </a:cxn>
                  <a:cxn ang="0">
                    <a:pos x="csX2" y="csY2"/>
                  </a:cxn>
                  <a:cxn ang="0">
                    <a:pos x="csX3" y="csY3"/>
                  </a:cxn>
                </a:cxnLst>
                <a:rect l="l" t="t" r="r" b="b"/>
                <a:pathLst>
                  <a:path w="77941" h="33649">
                    <a:moveTo>
                      <a:pt x="3943" y="0"/>
                    </a:moveTo>
                    <a:cubicBezTo>
                      <a:pt x="38104" y="9149"/>
                      <a:pt x="47326" y="12756"/>
                      <a:pt x="77941" y="32878"/>
                    </a:cubicBezTo>
                    <a:cubicBezTo>
                      <a:pt x="60496" y="38053"/>
                      <a:pt x="26245" y="15675"/>
                      <a:pt x="0" y="10531"/>
                    </a:cubicBezTo>
                    <a:lnTo>
                      <a:pt x="3943" y="0"/>
                    </a:lnTo>
                    <a:close/>
                  </a:path>
                </a:pathLst>
              </a:custGeom>
              <a:solidFill>
                <a:srgbClr val="7C643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5" name="Freeform: Shape 94">
                <a:extLst>
                  <a:ext uri="{FF2B5EF4-FFF2-40B4-BE49-F238E27FC236}">
                    <a16:creationId xmlns:a16="http://schemas.microsoft.com/office/drawing/2014/main" id="{EF9E9ACA-6A69-5D5E-4624-732B732899DD}"/>
                  </a:ext>
                </a:extLst>
              </p:cNvPr>
              <p:cNvSpPr/>
              <p:nvPr/>
            </p:nvSpPr>
            <p:spPr>
              <a:xfrm>
                <a:off x="2790790" y="4827847"/>
                <a:ext cx="48445" cy="38163"/>
              </a:xfrm>
              <a:custGeom>
                <a:avLst/>
                <a:gdLst>
                  <a:gd name="csX0" fmla="*/ 13749 w 48445"/>
                  <a:gd name="csY0" fmla="*/ 0 h 38163"/>
                  <a:gd name="csX1" fmla="*/ 47559 w 48445"/>
                  <a:gd name="csY1" fmla="*/ 9873 h 38163"/>
                  <a:gd name="csX2" fmla="*/ 37332 w 48445"/>
                  <a:gd name="csY2" fmla="*/ 38164 h 38163"/>
                  <a:gd name="csX3" fmla="*/ 2 w 48445"/>
                  <a:gd name="csY3" fmla="*/ 25443 h 38163"/>
                  <a:gd name="csX4" fmla="*/ 13749 w 48445"/>
                  <a:gd name="csY4" fmla="*/ 0 h 38163"/>
                </a:gdLst>
                <a:ahLst/>
                <a:cxnLst>
                  <a:cxn ang="0">
                    <a:pos x="csX0" y="csY0"/>
                  </a:cxn>
                  <a:cxn ang="0">
                    <a:pos x="csX1" y="csY1"/>
                  </a:cxn>
                  <a:cxn ang="0">
                    <a:pos x="csX2" y="csY2"/>
                  </a:cxn>
                  <a:cxn ang="0">
                    <a:pos x="csX3" y="csY3"/>
                  </a:cxn>
                  <a:cxn ang="0">
                    <a:pos x="csX4" y="csY4"/>
                  </a:cxn>
                </a:cxnLst>
                <a:rect l="l" t="t" r="r" b="b"/>
                <a:pathLst>
                  <a:path w="48445" h="38163">
                    <a:moveTo>
                      <a:pt x="13749" y="0"/>
                    </a:moveTo>
                    <a:cubicBezTo>
                      <a:pt x="30908" y="1708"/>
                      <a:pt x="33500" y="1005"/>
                      <a:pt x="47559" y="9873"/>
                    </a:cubicBezTo>
                    <a:cubicBezTo>
                      <a:pt x="49885" y="24719"/>
                      <a:pt x="48016" y="21298"/>
                      <a:pt x="37332" y="38164"/>
                    </a:cubicBezTo>
                    <a:cubicBezTo>
                      <a:pt x="22088" y="35395"/>
                      <a:pt x="11816" y="35209"/>
                      <a:pt x="2" y="25443"/>
                    </a:cubicBezTo>
                    <a:cubicBezTo>
                      <a:pt x="-59" y="11144"/>
                      <a:pt x="1453" y="14379"/>
                      <a:pt x="13749" y="0"/>
                    </a:cubicBezTo>
                    <a:close/>
                  </a:path>
                </a:pathLst>
              </a:custGeom>
              <a:solidFill>
                <a:srgbClr val="7C643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6" name="Freeform: Shape 95">
                <a:extLst>
                  <a:ext uri="{FF2B5EF4-FFF2-40B4-BE49-F238E27FC236}">
                    <a16:creationId xmlns:a16="http://schemas.microsoft.com/office/drawing/2014/main" id="{370C5DF4-7143-52C9-8776-92333B604E5C}"/>
                  </a:ext>
                </a:extLst>
              </p:cNvPr>
              <p:cNvSpPr/>
              <p:nvPr/>
            </p:nvSpPr>
            <p:spPr>
              <a:xfrm>
                <a:off x="2250961" y="3940708"/>
                <a:ext cx="322884" cy="989471"/>
              </a:xfrm>
              <a:custGeom>
                <a:avLst/>
                <a:gdLst>
                  <a:gd name="csX0" fmla="*/ 142279 w 322884"/>
                  <a:gd name="csY0" fmla="*/ 586326 h 989471"/>
                  <a:gd name="csX1" fmla="*/ 15972 w 322884"/>
                  <a:gd name="csY1" fmla="*/ 411671 h 989471"/>
                  <a:gd name="csX2" fmla="*/ 35165 w 322884"/>
                  <a:gd name="csY2" fmla="*/ 164517 h 989471"/>
                  <a:gd name="csX3" fmla="*/ 156499 w 322884"/>
                  <a:gd name="csY3" fmla="*/ 0 h 989471"/>
                  <a:gd name="csX4" fmla="*/ 211290 w 322884"/>
                  <a:gd name="csY4" fmla="*/ 542661 h 989471"/>
                  <a:gd name="csX5" fmla="*/ 208296 w 322884"/>
                  <a:gd name="csY5" fmla="*/ 727501 h 989471"/>
                  <a:gd name="csX6" fmla="*/ 210501 w 322884"/>
                  <a:gd name="csY6" fmla="*/ 729656 h 989471"/>
                  <a:gd name="csX7" fmla="*/ 231080 w 322884"/>
                  <a:gd name="csY7" fmla="*/ 856958 h 989471"/>
                  <a:gd name="csX8" fmla="*/ 322884 w 322884"/>
                  <a:gd name="csY8" fmla="*/ 911692 h 989471"/>
                  <a:gd name="csX9" fmla="*/ 318942 w 322884"/>
                  <a:gd name="csY9" fmla="*/ 922223 h 989471"/>
                  <a:gd name="csX10" fmla="*/ 221014 w 322884"/>
                  <a:gd name="csY10" fmla="*/ 884044 h 989471"/>
                  <a:gd name="csX11" fmla="*/ 216122 w 322884"/>
                  <a:gd name="csY11" fmla="*/ 890324 h 989471"/>
                  <a:gd name="csX12" fmla="*/ 221416 w 322884"/>
                  <a:gd name="csY12" fmla="*/ 913561 h 989471"/>
                  <a:gd name="csX13" fmla="*/ 203976 w 322884"/>
                  <a:gd name="csY13" fmla="*/ 921791 h 989471"/>
                  <a:gd name="csX14" fmla="*/ 225801 w 322884"/>
                  <a:gd name="csY14" fmla="*/ 989255 h 989471"/>
                  <a:gd name="csX15" fmla="*/ 169840 w 322884"/>
                  <a:gd name="csY15" fmla="*/ 989471 h 989471"/>
                  <a:gd name="csX16" fmla="*/ 164039 w 322884"/>
                  <a:gd name="csY16" fmla="*/ 949986 h 989471"/>
                  <a:gd name="csX17" fmla="*/ 145394 w 322884"/>
                  <a:gd name="csY17" fmla="*/ 911079 h 989471"/>
                  <a:gd name="csX18" fmla="*/ 143641 w 322884"/>
                  <a:gd name="csY18" fmla="*/ 893324 h 989471"/>
                  <a:gd name="csX19" fmla="*/ 142094 w 322884"/>
                  <a:gd name="csY19" fmla="*/ 880039 h 989471"/>
                  <a:gd name="csX20" fmla="*/ 41936 w 322884"/>
                  <a:gd name="csY20" fmla="*/ 922062 h 989471"/>
                  <a:gd name="csX21" fmla="*/ 116783 w 322884"/>
                  <a:gd name="csY21" fmla="*/ 859777 h 989471"/>
                  <a:gd name="csX22" fmla="*/ 141415 w 322884"/>
                  <a:gd name="csY22" fmla="*/ 714614 h 989471"/>
                  <a:gd name="csX23" fmla="*/ 142279 w 322884"/>
                  <a:gd name="csY23" fmla="*/ 586326 h 98947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322884" h="989471">
                    <a:moveTo>
                      <a:pt x="142279" y="586326"/>
                    </a:moveTo>
                    <a:cubicBezTo>
                      <a:pt x="120108" y="516234"/>
                      <a:pt x="45688" y="495364"/>
                      <a:pt x="15972" y="411671"/>
                    </a:cubicBezTo>
                    <a:cubicBezTo>
                      <a:pt x="-14055" y="327094"/>
                      <a:pt x="1612" y="245828"/>
                      <a:pt x="35165" y="164517"/>
                    </a:cubicBezTo>
                    <a:cubicBezTo>
                      <a:pt x="52715" y="121987"/>
                      <a:pt x="118340" y="14545"/>
                      <a:pt x="156499" y="0"/>
                    </a:cubicBezTo>
                    <a:cubicBezTo>
                      <a:pt x="308981" y="158407"/>
                      <a:pt x="369729" y="365418"/>
                      <a:pt x="211290" y="542661"/>
                    </a:cubicBezTo>
                    <a:cubicBezTo>
                      <a:pt x="210431" y="573073"/>
                      <a:pt x="203499" y="707283"/>
                      <a:pt x="208296" y="727501"/>
                    </a:cubicBezTo>
                    <a:lnTo>
                      <a:pt x="210501" y="729656"/>
                    </a:lnTo>
                    <a:cubicBezTo>
                      <a:pt x="210049" y="764433"/>
                      <a:pt x="203981" y="832581"/>
                      <a:pt x="231080" y="856958"/>
                    </a:cubicBezTo>
                    <a:cubicBezTo>
                      <a:pt x="263739" y="886099"/>
                      <a:pt x="281832" y="896232"/>
                      <a:pt x="322884" y="911692"/>
                    </a:cubicBezTo>
                    <a:lnTo>
                      <a:pt x="318942" y="922223"/>
                    </a:lnTo>
                    <a:cubicBezTo>
                      <a:pt x="286981" y="911134"/>
                      <a:pt x="246013" y="886702"/>
                      <a:pt x="221014" y="884044"/>
                    </a:cubicBezTo>
                    <a:lnTo>
                      <a:pt x="216122" y="890324"/>
                    </a:lnTo>
                    <a:lnTo>
                      <a:pt x="221416" y="913561"/>
                    </a:lnTo>
                    <a:lnTo>
                      <a:pt x="203976" y="921791"/>
                    </a:lnTo>
                    <a:cubicBezTo>
                      <a:pt x="208381" y="934723"/>
                      <a:pt x="224178" y="978468"/>
                      <a:pt x="225801" y="989255"/>
                    </a:cubicBezTo>
                    <a:lnTo>
                      <a:pt x="169840" y="989471"/>
                    </a:lnTo>
                    <a:cubicBezTo>
                      <a:pt x="162592" y="980061"/>
                      <a:pt x="164315" y="962793"/>
                      <a:pt x="164039" y="949986"/>
                    </a:cubicBezTo>
                    <a:cubicBezTo>
                      <a:pt x="150914" y="938024"/>
                      <a:pt x="150216" y="928412"/>
                      <a:pt x="145394" y="911079"/>
                    </a:cubicBezTo>
                    <a:lnTo>
                      <a:pt x="143641" y="893324"/>
                    </a:lnTo>
                    <a:lnTo>
                      <a:pt x="142094" y="880039"/>
                    </a:lnTo>
                    <a:cubicBezTo>
                      <a:pt x="118340" y="876437"/>
                      <a:pt x="75414" y="926051"/>
                      <a:pt x="41936" y="922062"/>
                    </a:cubicBezTo>
                    <a:cubicBezTo>
                      <a:pt x="75379" y="902814"/>
                      <a:pt x="93200" y="890138"/>
                      <a:pt x="116783" y="859777"/>
                    </a:cubicBezTo>
                    <a:cubicBezTo>
                      <a:pt x="148553" y="806074"/>
                      <a:pt x="138638" y="775929"/>
                      <a:pt x="141415" y="714614"/>
                    </a:cubicBezTo>
                    <a:cubicBezTo>
                      <a:pt x="148071" y="693130"/>
                      <a:pt x="143741" y="611126"/>
                      <a:pt x="142279" y="586326"/>
                    </a:cubicBezTo>
                    <a:close/>
                  </a:path>
                </a:pathLst>
              </a:custGeom>
              <a:solidFill>
                <a:srgbClr val="94BF69"/>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7" name="Freeform: Shape 96">
                <a:extLst>
                  <a:ext uri="{FF2B5EF4-FFF2-40B4-BE49-F238E27FC236}">
                    <a16:creationId xmlns:a16="http://schemas.microsoft.com/office/drawing/2014/main" id="{612C8155-4425-084D-A73F-242BD36FD4F0}"/>
                  </a:ext>
                </a:extLst>
              </p:cNvPr>
              <p:cNvSpPr/>
              <p:nvPr/>
            </p:nvSpPr>
            <p:spPr>
              <a:xfrm>
                <a:off x="2250961" y="3940708"/>
                <a:ext cx="170779" cy="590465"/>
              </a:xfrm>
              <a:custGeom>
                <a:avLst/>
                <a:gdLst>
                  <a:gd name="csX0" fmla="*/ 142279 w 170779"/>
                  <a:gd name="csY0" fmla="*/ 586326 h 590465"/>
                  <a:gd name="csX1" fmla="*/ 15972 w 170779"/>
                  <a:gd name="csY1" fmla="*/ 411671 h 590465"/>
                  <a:gd name="csX2" fmla="*/ 35165 w 170779"/>
                  <a:gd name="csY2" fmla="*/ 164517 h 590465"/>
                  <a:gd name="csX3" fmla="*/ 156499 w 170779"/>
                  <a:gd name="csY3" fmla="*/ 0 h 590465"/>
                  <a:gd name="csX4" fmla="*/ 151913 w 170779"/>
                  <a:gd name="csY4" fmla="*/ 377381 h 590465"/>
                  <a:gd name="csX5" fmla="*/ 170780 w 170779"/>
                  <a:gd name="csY5" fmla="*/ 586919 h 590465"/>
                  <a:gd name="csX6" fmla="*/ 142279 w 170779"/>
                  <a:gd name="csY6" fmla="*/ 586326 h 59046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70779" h="590465">
                    <a:moveTo>
                      <a:pt x="142279" y="586326"/>
                    </a:moveTo>
                    <a:cubicBezTo>
                      <a:pt x="120108" y="516234"/>
                      <a:pt x="45688" y="495364"/>
                      <a:pt x="15972" y="411671"/>
                    </a:cubicBezTo>
                    <a:cubicBezTo>
                      <a:pt x="-14055" y="327094"/>
                      <a:pt x="1612" y="245828"/>
                      <a:pt x="35165" y="164517"/>
                    </a:cubicBezTo>
                    <a:cubicBezTo>
                      <a:pt x="52715" y="121987"/>
                      <a:pt x="118340" y="14545"/>
                      <a:pt x="156499" y="0"/>
                    </a:cubicBezTo>
                    <a:cubicBezTo>
                      <a:pt x="141420" y="123042"/>
                      <a:pt x="143274" y="253937"/>
                      <a:pt x="151913" y="377381"/>
                    </a:cubicBezTo>
                    <a:cubicBezTo>
                      <a:pt x="156243" y="439223"/>
                      <a:pt x="170408" y="528242"/>
                      <a:pt x="170780" y="586919"/>
                    </a:cubicBezTo>
                    <a:cubicBezTo>
                      <a:pt x="158257" y="593013"/>
                      <a:pt x="159784" y="590200"/>
                      <a:pt x="142279" y="586326"/>
                    </a:cubicBezTo>
                    <a:close/>
                  </a:path>
                </a:pathLst>
              </a:custGeom>
              <a:solidFill>
                <a:srgbClr val="B7D87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8" name="Freeform: Shape 97">
                <a:extLst>
                  <a:ext uri="{FF2B5EF4-FFF2-40B4-BE49-F238E27FC236}">
                    <a16:creationId xmlns:a16="http://schemas.microsoft.com/office/drawing/2014/main" id="{E40C0EBF-1C32-B504-0A8D-6AE36D0A44D1}"/>
                  </a:ext>
                </a:extLst>
              </p:cNvPr>
              <p:cNvSpPr/>
              <p:nvPr/>
            </p:nvSpPr>
            <p:spPr>
              <a:xfrm>
                <a:off x="2415000" y="4821275"/>
                <a:ext cx="61762" cy="108903"/>
              </a:xfrm>
              <a:custGeom>
                <a:avLst/>
                <a:gdLst>
                  <a:gd name="csX0" fmla="*/ 21719 w 61762"/>
                  <a:gd name="csY0" fmla="*/ 0 h 108903"/>
                  <a:gd name="csX1" fmla="*/ 39938 w 61762"/>
                  <a:gd name="csY1" fmla="*/ 41223 h 108903"/>
                  <a:gd name="csX2" fmla="*/ 61762 w 61762"/>
                  <a:gd name="csY2" fmla="*/ 108688 h 108903"/>
                  <a:gd name="csX3" fmla="*/ 5802 w 61762"/>
                  <a:gd name="csY3" fmla="*/ 108904 h 108903"/>
                  <a:gd name="csX4" fmla="*/ 0 w 61762"/>
                  <a:gd name="csY4" fmla="*/ 69419 h 108903"/>
                  <a:gd name="csX5" fmla="*/ 21719 w 61762"/>
                  <a:gd name="csY5" fmla="*/ 0 h 108903"/>
                </a:gdLst>
                <a:ahLst/>
                <a:cxnLst>
                  <a:cxn ang="0">
                    <a:pos x="csX0" y="csY0"/>
                  </a:cxn>
                  <a:cxn ang="0">
                    <a:pos x="csX1" y="csY1"/>
                  </a:cxn>
                  <a:cxn ang="0">
                    <a:pos x="csX2" y="csY2"/>
                  </a:cxn>
                  <a:cxn ang="0">
                    <a:pos x="csX3" y="csY3"/>
                  </a:cxn>
                  <a:cxn ang="0">
                    <a:pos x="csX4" y="csY4"/>
                  </a:cxn>
                  <a:cxn ang="0">
                    <a:pos x="csX5" y="csY5"/>
                  </a:cxn>
                </a:cxnLst>
                <a:rect l="l" t="t" r="r" b="b"/>
                <a:pathLst>
                  <a:path w="61762" h="108903">
                    <a:moveTo>
                      <a:pt x="21719" y="0"/>
                    </a:moveTo>
                    <a:lnTo>
                      <a:pt x="39938" y="41223"/>
                    </a:lnTo>
                    <a:cubicBezTo>
                      <a:pt x="44343" y="54156"/>
                      <a:pt x="60140" y="97901"/>
                      <a:pt x="61762" y="108688"/>
                    </a:cubicBezTo>
                    <a:lnTo>
                      <a:pt x="5802" y="108904"/>
                    </a:lnTo>
                    <a:cubicBezTo>
                      <a:pt x="-1447" y="99494"/>
                      <a:pt x="276" y="82225"/>
                      <a:pt x="0" y="69419"/>
                    </a:cubicBezTo>
                    <a:lnTo>
                      <a:pt x="21719" y="0"/>
                    </a:lnTo>
                    <a:close/>
                  </a:path>
                </a:pathLst>
              </a:custGeom>
              <a:solidFill>
                <a:srgbClr val="554A2A"/>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9" name="Freeform: Shape 98">
                <a:extLst>
                  <a:ext uri="{FF2B5EF4-FFF2-40B4-BE49-F238E27FC236}">
                    <a16:creationId xmlns:a16="http://schemas.microsoft.com/office/drawing/2014/main" id="{82405CD1-EACD-B137-9F2A-DCF975DE6126}"/>
                  </a:ext>
                </a:extLst>
              </p:cNvPr>
              <p:cNvSpPr/>
              <p:nvPr/>
            </p:nvSpPr>
            <p:spPr>
              <a:xfrm>
                <a:off x="1905469" y="4655322"/>
                <a:ext cx="486907" cy="261201"/>
              </a:xfrm>
              <a:custGeom>
                <a:avLst/>
                <a:gdLst>
                  <a:gd name="csX0" fmla="*/ 392049 w 486907"/>
                  <a:gd name="csY0" fmla="*/ 31195 h 261201"/>
                  <a:gd name="csX1" fmla="*/ 486908 w 486907"/>
                  <a:gd name="csY1" fmla="*/ 0 h 261201"/>
                  <a:gd name="csX2" fmla="*/ 462275 w 486907"/>
                  <a:gd name="csY2" fmla="*/ 145164 h 261201"/>
                  <a:gd name="csX3" fmla="*/ 387428 w 486907"/>
                  <a:gd name="csY3" fmla="*/ 207448 h 261201"/>
                  <a:gd name="csX4" fmla="*/ 294765 w 486907"/>
                  <a:gd name="csY4" fmla="*/ 242326 h 261201"/>
                  <a:gd name="csX5" fmla="*/ 268766 w 486907"/>
                  <a:gd name="csY5" fmla="*/ 261202 h 261201"/>
                  <a:gd name="csX6" fmla="*/ 84123 w 486907"/>
                  <a:gd name="csY6" fmla="*/ 252193 h 261201"/>
                  <a:gd name="csX7" fmla="*/ 17302 w 486907"/>
                  <a:gd name="csY7" fmla="*/ 228067 h 261201"/>
                  <a:gd name="csX8" fmla="*/ 385 w 486907"/>
                  <a:gd name="csY8" fmla="*/ 192275 h 261201"/>
                  <a:gd name="csX9" fmla="*/ 52247 w 486907"/>
                  <a:gd name="csY9" fmla="*/ 99453 h 261201"/>
                  <a:gd name="csX10" fmla="*/ 51262 w 486907"/>
                  <a:gd name="csY10" fmla="*/ 92385 h 261201"/>
                  <a:gd name="csX11" fmla="*/ 181834 w 486907"/>
                  <a:gd name="csY11" fmla="*/ 69078 h 261201"/>
                  <a:gd name="csX12" fmla="*/ 392049 w 486907"/>
                  <a:gd name="csY12" fmla="*/ 31195 h 26120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486907" h="261201">
                    <a:moveTo>
                      <a:pt x="392049" y="31195"/>
                    </a:moveTo>
                    <a:cubicBezTo>
                      <a:pt x="423589" y="20544"/>
                      <a:pt x="455208" y="10149"/>
                      <a:pt x="486908" y="0"/>
                    </a:cubicBezTo>
                    <a:cubicBezTo>
                      <a:pt x="484130" y="61315"/>
                      <a:pt x="494045" y="91460"/>
                      <a:pt x="462275" y="145164"/>
                    </a:cubicBezTo>
                    <a:cubicBezTo>
                      <a:pt x="438693" y="175524"/>
                      <a:pt x="420871" y="188201"/>
                      <a:pt x="387428" y="207448"/>
                    </a:cubicBezTo>
                    <a:cubicBezTo>
                      <a:pt x="367809" y="208533"/>
                      <a:pt x="304916" y="226148"/>
                      <a:pt x="294765" y="242326"/>
                    </a:cubicBezTo>
                    <a:lnTo>
                      <a:pt x="268766" y="261202"/>
                    </a:lnTo>
                    <a:cubicBezTo>
                      <a:pt x="200735" y="260559"/>
                      <a:pt x="151701" y="259866"/>
                      <a:pt x="84123" y="252193"/>
                    </a:cubicBezTo>
                    <a:cubicBezTo>
                      <a:pt x="53729" y="244888"/>
                      <a:pt x="45647" y="241693"/>
                      <a:pt x="17302" y="228067"/>
                    </a:cubicBezTo>
                    <a:cubicBezTo>
                      <a:pt x="8211" y="217511"/>
                      <a:pt x="-2136" y="207016"/>
                      <a:pt x="385" y="192275"/>
                    </a:cubicBezTo>
                    <a:cubicBezTo>
                      <a:pt x="5348" y="163246"/>
                      <a:pt x="29036" y="116817"/>
                      <a:pt x="52247" y="99453"/>
                    </a:cubicBezTo>
                    <a:lnTo>
                      <a:pt x="51262" y="92385"/>
                    </a:lnTo>
                    <a:cubicBezTo>
                      <a:pt x="102607" y="73624"/>
                      <a:pt x="127586" y="73579"/>
                      <a:pt x="181834" y="69078"/>
                    </a:cubicBezTo>
                    <a:cubicBezTo>
                      <a:pt x="256862" y="4843"/>
                      <a:pt x="300245" y="3627"/>
                      <a:pt x="392049" y="31195"/>
                    </a:cubicBezTo>
                    <a:close/>
                  </a:path>
                </a:pathLst>
              </a:custGeom>
              <a:solidFill>
                <a:srgbClr val="554A2A"/>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00" name="Freeform: Shape 99">
                <a:extLst>
                  <a:ext uri="{FF2B5EF4-FFF2-40B4-BE49-F238E27FC236}">
                    <a16:creationId xmlns:a16="http://schemas.microsoft.com/office/drawing/2014/main" id="{C31A23D2-85D9-EAFE-96EB-478B6DD003ED}"/>
                  </a:ext>
                </a:extLst>
              </p:cNvPr>
              <p:cNvSpPr/>
              <p:nvPr/>
            </p:nvSpPr>
            <p:spPr>
              <a:xfrm>
                <a:off x="1956731" y="4655322"/>
                <a:ext cx="435645" cy="145163"/>
              </a:xfrm>
              <a:custGeom>
                <a:avLst/>
                <a:gdLst>
                  <a:gd name="csX0" fmla="*/ 340787 w 435645"/>
                  <a:gd name="csY0" fmla="*/ 31195 h 145163"/>
                  <a:gd name="csX1" fmla="*/ 435645 w 435645"/>
                  <a:gd name="csY1" fmla="*/ 0 h 145163"/>
                  <a:gd name="csX2" fmla="*/ 411013 w 435645"/>
                  <a:gd name="csY2" fmla="*/ 145164 h 145163"/>
                  <a:gd name="csX3" fmla="*/ 150071 w 435645"/>
                  <a:gd name="csY3" fmla="*/ 134608 h 145163"/>
                  <a:gd name="csX4" fmla="*/ 107029 w 435645"/>
                  <a:gd name="csY4" fmla="*/ 88727 h 145163"/>
                  <a:gd name="csX5" fmla="*/ 984 w 435645"/>
                  <a:gd name="csY5" fmla="*/ 99453 h 145163"/>
                  <a:gd name="csX6" fmla="*/ 0 w 435645"/>
                  <a:gd name="csY6" fmla="*/ 92385 h 145163"/>
                  <a:gd name="csX7" fmla="*/ 130572 w 435645"/>
                  <a:gd name="csY7" fmla="*/ 69078 h 145163"/>
                  <a:gd name="csX8" fmla="*/ 340787 w 435645"/>
                  <a:gd name="csY8" fmla="*/ 31195 h 1451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435645" h="145163">
                    <a:moveTo>
                      <a:pt x="340787" y="31195"/>
                    </a:moveTo>
                    <a:cubicBezTo>
                      <a:pt x="372326" y="20544"/>
                      <a:pt x="403946" y="10149"/>
                      <a:pt x="435645" y="0"/>
                    </a:cubicBezTo>
                    <a:cubicBezTo>
                      <a:pt x="432868" y="61315"/>
                      <a:pt x="442783" y="91460"/>
                      <a:pt x="411013" y="145164"/>
                    </a:cubicBezTo>
                    <a:cubicBezTo>
                      <a:pt x="281948" y="112923"/>
                      <a:pt x="274439" y="93279"/>
                      <a:pt x="150071" y="134608"/>
                    </a:cubicBezTo>
                    <a:lnTo>
                      <a:pt x="107029" y="88727"/>
                    </a:lnTo>
                    <a:cubicBezTo>
                      <a:pt x="65444" y="88998"/>
                      <a:pt x="41354" y="90435"/>
                      <a:pt x="984" y="99453"/>
                    </a:cubicBezTo>
                    <a:lnTo>
                      <a:pt x="0" y="92385"/>
                    </a:lnTo>
                    <a:cubicBezTo>
                      <a:pt x="51345" y="73624"/>
                      <a:pt x="76324" y="73579"/>
                      <a:pt x="130572" y="69078"/>
                    </a:cubicBezTo>
                    <a:cubicBezTo>
                      <a:pt x="205599" y="4843"/>
                      <a:pt x="248983" y="3627"/>
                      <a:pt x="340787" y="31195"/>
                    </a:cubicBezTo>
                    <a:close/>
                  </a:path>
                </a:pathLst>
              </a:custGeom>
              <a:solidFill>
                <a:srgbClr val="7C643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01" name="Freeform: Shape 100">
                <a:extLst>
                  <a:ext uri="{FF2B5EF4-FFF2-40B4-BE49-F238E27FC236}">
                    <a16:creationId xmlns:a16="http://schemas.microsoft.com/office/drawing/2014/main" id="{52C8E0FC-7703-4394-2BFD-C1D47A052DFB}"/>
                  </a:ext>
                </a:extLst>
              </p:cNvPr>
              <p:cNvSpPr/>
              <p:nvPr/>
            </p:nvSpPr>
            <p:spPr>
              <a:xfrm>
                <a:off x="1967274" y="4769390"/>
                <a:ext cx="60049" cy="35155"/>
              </a:xfrm>
              <a:custGeom>
                <a:avLst/>
                <a:gdLst>
                  <a:gd name="csX0" fmla="*/ 18093 w 60049"/>
                  <a:gd name="csY0" fmla="*/ 31 h 35155"/>
                  <a:gd name="csX1" fmla="*/ 60049 w 60049"/>
                  <a:gd name="csY1" fmla="*/ 11164 h 35155"/>
                  <a:gd name="csX2" fmla="*/ 45412 w 60049"/>
                  <a:gd name="csY2" fmla="*/ 35155 h 35155"/>
                  <a:gd name="csX3" fmla="*/ 0 w 60049"/>
                  <a:gd name="csY3" fmla="*/ 20359 h 35155"/>
                  <a:gd name="csX4" fmla="*/ 18093 w 60049"/>
                  <a:gd name="csY4" fmla="*/ 31 h 35155"/>
                </a:gdLst>
                <a:ahLst/>
                <a:cxnLst>
                  <a:cxn ang="0">
                    <a:pos x="csX0" y="csY0"/>
                  </a:cxn>
                  <a:cxn ang="0">
                    <a:pos x="csX1" y="csY1"/>
                  </a:cxn>
                  <a:cxn ang="0">
                    <a:pos x="csX2" y="csY2"/>
                  </a:cxn>
                  <a:cxn ang="0">
                    <a:pos x="csX3" y="csY3"/>
                  </a:cxn>
                  <a:cxn ang="0">
                    <a:pos x="csX4" y="csY4"/>
                  </a:cxn>
                </a:cxnLst>
                <a:rect l="l" t="t" r="r" b="b"/>
                <a:pathLst>
                  <a:path w="60049" h="35155">
                    <a:moveTo>
                      <a:pt x="18093" y="31"/>
                    </a:moveTo>
                    <a:cubicBezTo>
                      <a:pt x="38380" y="-95"/>
                      <a:pt x="45101" y="-371"/>
                      <a:pt x="60049" y="11164"/>
                    </a:cubicBezTo>
                    <a:cubicBezTo>
                      <a:pt x="58869" y="26112"/>
                      <a:pt x="59135" y="21439"/>
                      <a:pt x="45412" y="35155"/>
                    </a:cubicBezTo>
                    <a:cubicBezTo>
                      <a:pt x="28108" y="33000"/>
                      <a:pt x="11583" y="32643"/>
                      <a:pt x="0" y="20359"/>
                    </a:cubicBezTo>
                    <a:cubicBezTo>
                      <a:pt x="3144" y="7286"/>
                      <a:pt x="3898" y="10491"/>
                      <a:pt x="18093" y="31"/>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02" name="Freeform: Shape 101">
                <a:extLst>
                  <a:ext uri="{FF2B5EF4-FFF2-40B4-BE49-F238E27FC236}">
                    <a16:creationId xmlns:a16="http://schemas.microsoft.com/office/drawing/2014/main" id="{BFAEF99B-C02A-9C73-D62E-F493849AE5F9}"/>
                  </a:ext>
                </a:extLst>
              </p:cNvPr>
              <p:cNvSpPr/>
              <p:nvPr/>
            </p:nvSpPr>
            <p:spPr>
              <a:xfrm>
                <a:off x="2066005" y="4820560"/>
                <a:ext cx="330783" cy="407969"/>
              </a:xfrm>
              <a:custGeom>
                <a:avLst/>
                <a:gdLst>
                  <a:gd name="csX0" fmla="*/ 226892 w 330783"/>
                  <a:gd name="csY0" fmla="*/ 42210 h 407969"/>
                  <a:gd name="csX1" fmla="*/ 327049 w 330783"/>
                  <a:gd name="csY1" fmla="*/ 187 h 407969"/>
                  <a:gd name="csX2" fmla="*/ 328596 w 330783"/>
                  <a:gd name="csY2" fmla="*/ 13471 h 407969"/>
                  <a:gd name="csX3" fmla="*/ 330349 w 330783"/>
                  <a:gd name="csY3" fmla="*/ 31227 h 407969"/>
                  <a:gd name="csX4" fmla="*/ 321368 w 330783"/>
                  <a:gd name="csY4" fmla="*/ 104952 h 407969"/>
                  <a:gd name="csX5" fmla="*/ 273866 w 330783"/>
                  <a:gd name="csY5" fmla="*/ 105077 h 407969"/>
                  <a:gd name="csX6" fmla="*/ 237837 w 330783"/>
                  <a:gd name="csY6" fmla="*/ 141271 h 407969"/>
                  <a:gd name="csX7" fmla="*/ 180841 w 330783"/>
                  <a:gd name="csY7" fmla="*/ 300191 h 407969"/>
                  <a:gd name="csX8" fmla="*/ 169786 w 330783"/>
                  <a:gd name="csY8" fmla="*/ 324649 h 407969"/>
                  <a:gd name="csX9" fmla="*/ 75269 w 330783"/>
                  <a:gd name="csY9" fmla="*/ 407969 h 407969"/>
                  <a:gd name="csX10" fmla="*/ 63927 w 330783"/>
                  <a:gd name="csY10" fmla="*/ 400403 h 407969"/>
                  <a:gd name="csX11" fmla="*/ 154938 w 330783"/>
                  <a:gd name="csY11" fmla="*/ 305537 h 407969"/>
                  <a:gd name="csX12" fmla="*/ 151844 w 330783"/>
                  <a:gd name="csY12" fmla="*/ 253190 h 407969"/>
                  <a:gd name="csX13" fmla="*/ 145389 w 330783"/>
                  <a:gd name="csY13" fmla="*/ 253949 h 407969"/>
                  <a:gd name="csX14" fmla="*/ 12286 w 330783"/>
                  <a:gd name="csY14" fmla="*/ 336732 h 407969"/>
                  <a:gd name="csX15" fmla="*/ 8172 w 330783"/>
                  <a:gd name="csY15" fmla="*/ 325523 h 407969"/>
                  <a:gd name="csX16" fmla="*/ 87515 w 330783"/>
                  <a:gd name="csY16" fmla="*/ 267680 h 407969"/>
                  <a:gd name="csX17" fmla="*/ 13140 w 330783"/>
                  <a:gd name="csY17" fmla="*/ 240011 h 407969"/>
                  <a:gd name="csX18" fmla="*/ 0 w 330783"/>
                  <a:gd name="csY18" fmla="*/ 247462 h 407969"/>
                  <a:gd name="csX19" fmla="*/ 1220 w 330783"/>
                  <a:gd name="csY19" fmla="*/ 240112 h 407969"/>
                  <a:gd name="csX20" fmla="*/ 98023 w 330783"/>
                  <a:gd name="csY20" fmla="*/ 101078 h 407969"/>
                  <a:gd name="csX21" fmla="*/ 108229 w 330783"/>
                  <a:gd name="csY21" fmla="*/ 95963 h 407969"/>
                  <a:gd name="csX22" fmla="*/ 134228 w 330783"/>
                  <a:gd name="csY22" fmla="*/ 77087 h 407969"/>
                  <a:gd name="csX23" fmla="*/ 226892 w 330783"/>
                  <a:gd name="csY23" fmla="*/ 42210 h 40796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330783" h="407969">
                    <a:moveTo>
                      <a:pt x="226892" y="42210"/>
                    </a:moveTo>
                    <a:cubicBezTo>
                      <a:pt x="260370" y="46199"/>
                      <a:pt x="303296" y="-3415"/>
                      <a:pt x="327049" y="187"/>
                    </a:cubicBezTo>
                    <a:lnTo>
                      <a:pt x="328596" y="13471"/>
                    </a:lnTo>
                    <a:lnTo>
                      <a:pt x="330349" y="31227"/>
                    </a:lnTo>
                    <a:cubicBezTo>
                      <a:pt x="330821" y="59955"/>
                      <a:pt x="332826" y="78203"/>
                      <a:pt x="321368" y="104952"/>
                    </a:cubicBezTo>
                    <a:lnTo>
                      <a:pt x="273866" y="105077"/>
                    </a:lnTo>
                    <a:cubicBezTo>
                      <a:pt x="259375" y="122762"/>
                      <a:pt x="255472" y="126782"/>
                      <a:pt x="237837" y="141271"/>
                    </a:cubicBezTo>
                    <a:cubicBezTo>
                      <a:pt x="190194" y="198009"/>
                      <a:pt x="166968" y="222402"/>
                      <a:pt x="180841" y="300191"/>
                    </a:cubicBezTo>
                    <a:cubicBezTo>
                      <a:pt x="177506" y="310385"/>
                      <a:pt x="176747" y="317982"/>
                      <a:pt x="169786" y="324649"/>
                    </a:cubicBezTo>
                    <a:cubicBezTo>
                      <a:pt x="135760" y="368570"/>
                      <a:pt x="122781" y="378895"/>
                      <a:pt x="75269" y="407969"/>
                    </a:cubicBezTo>
                    <a:lnTo>
                      <a:pt x="63927" y="400403"/>
                    </a:lnTo>
                    <a:cubicBezTo>
                      <a:pt x="107928" y="368912"/>
                      <a:pt x="126473" y="350810"/>
                      <a:pt x="154938" y="305537"/>
                    </a:cubicBezTo>
                    <a:cubicBezTo>
                      <a:pt x="154872" y="284752"/>
                      <a:pt x="154441" y="274161"/>
                      <a:pt x="151844" y="253190"/>
                    </a:cubicBezTo>
                    <a:lnTo>
                      <a:pt x="145389" y="253949"/>
                    </a:lnTo>
                    <a:cubicBezTo>
                      <a:pt x="92538" y="288434"/>
                      <a:pt x="69236" y="305959"/>
                      <a:pt x="12286" y="336732"/>
                    </a:cubicBezTo>
                    <a:lnTo>
                      <a:pt x="8172" y="325523"/>
                    </a:lnTo>
                    <a:cubicBezTo>
                      <a:pt x="40083" y="305456"/>
                      <a:pt x="58643" y="290921"/>
                      <a:pt x="87515" y="267680"/>
                    </a:cubicBezTo>
                    <a:cubicBezTo>
                      <a:pt x="78107" y="246749"/>
                      <a:pt x="33488" y="241619"/>
                      <a:pt x="13140" y="240011"/>
                    </a:cubicBezTo>
                    <a:lnTo>
                      <a:pt x="0" y="247462"/>
                    </a:lnTo>
                    <a:lnTo>
                      <a:pt x="1220" y="240112"/>
                    </a:lnTo>
                    <a:cubicBezTo>
                      <a:pt x="45639" y="191372"/>
                      <a:pt x="50320" y="137066"/>
                      <a:pt x="98023" y="101078"/>
                    </a:cubicBezTo>
                    <a:lnTo>
                      <a:pt x="108229" y="95963"/>
                    </a:lnTo>
                    <a:lnTo>
                      <a:pt x="134228" y="77087"/>
                    </a:lnTo>
                    <a:cubicBezTo>
                      <a:pt x="144380" y="60910"/>
                      <a:pt x="207272" y="43295"/>
                      <a:pt x="226892" y="42210"/>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03" name="Freeform: Shape 102">
                <a:extLst>
                  <a:ext uri="{FF2B5EF4-FFF2-40B4-BE49-F238E27FC236}">
                    <a16:creationId xmlns:a16="http://schemas.microsoft.com/office/drawing/2014/main" id="{31564F26-C5A0-7424-CA1E-31051C40EEF3}"/>
                  </a:ext>
                </a:extLst>
              </p:cNvPr>
              <p:cNvSpPr/>
              <p:nvPr/>
            </p:nvSpPr>
            <p:spPr>
              <a:xfrm>
                <a:off x="2195040" y="4820560"/>
                <a:ext cx="201748" cy="141271"/>
              </a:xfrm>
              <a:custGeom>
                <a:avLst/>
                <a:gdLst>
                  <a:gd name="csX0" fmla="*/ 97857 w 201748"/>
                  <a:gd name="csY0" fmla="*/ 42210 h 141271"/>
                  <a:gd name="csX1" fmla="*/ 198015 w 201748"/>
                  <a:gd name="csY1" fmla="*/ 187 h 141271"/>
                  <a:gd name="csX2" fmla="*/ 199562 w 201748"/>
                  <a:gd name="csY2" fmla="*/ 13471 h 141271"/>
                  <a:gd name="csX3" fmla="*/ 201315 w 201748"/>
                  <a:gd name="csY3" fmla="*/ 31227 h 141271"/>
                  <a:gd name="csX4" fmla="*/ 192334 w 201748"/>
                  <a:gd name="csY4" fmla="*/ 104952 h 141271"/>
                  <a:gd name="csX5" fmla="*/ 144832 w 201748"/>
                  <a:gd name="csY5" fmla="*/ 105077 h 141271"/>
                  <a:gd name="csX6" fmla="*/ 108802 w 201748"/>
                  <a:gd name="csY6" fmla="*/ 141271 h 141271"/>
                  <a:gd name="csX7" fmla="*/ 104588 w 201748"/>
                  <a:gd name="csY7" fmla="*/ 132660 h 141271"/>
                  <a:gd name="csX8" fmla="*/ 116075 w 201748"/>
                  <a:gd name="csY8" fmla="*/ 120265 h 141271"/>
                  <a:gd name="csX9" fmla="*/ 113343 w 201748"/>
                  <a:gd name="csY9" fmla="*/ 117507 h 141271"/>
                  <a:gd name="csX10" fmla="*/ 105291 w 201748"/>
                  <a:gd name="csY10" fmla="*/ 121376 h 141271"/>
                  <a:gd name="csX11" fmla="*/ 100836 w 201748"/>
                  <a:gd name="csY11" fmla="*/ 115527 h 141271"/>
                  <a:gd name="csX12" fmla="*/ 92563 w 201748"/>
                  <a:gd name="csY12" fmla="*/ 117301 h 141271"/>
                  <a:gd name="csX13" fmla="*/ 98369 w 201748"/>
                  <a:gd name="csY13" fmla="*/ 106805 h 141271"/>
                  <a:gd name="csX14" fmla="*/ 0 w 201748"/>
                  <a:gd name="csY14" fmla="*/ 99475 h 141271"/>
                  <a:gd name="csX15" fmla="*/ 5194 w 201748"/>
                  <a:gd name="csY15" fmla="*/ 77087 h 141271"/>
                  <a:gd name="csX16" fmla="*/ 97857 w 201748"/>
                  <a:gd name="csY16" fmla="*/ 42210 h 14127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201748" h="141271">
                    <a:moveTo>
                      <a:pt x="97857" y="42210"/>
                    </a:moveTo>
                    <a:cubicBezTo>
                      <a:pt x="131335" y="46199"/>
                      <a:pt x="174261" y="-3415"/>
                      <a:pt x="198015" y="187"/>
                    </a:cubicBezTo>
                    <a:lnTo>
                      <a:pt x="199562" y="13471"/>
                    </a:lnTo>
                    <a:lnTo>
                      <a:pt x="201315" y="31227"/>
                    </a:lnTo>
                    <a:cubicBezTo>
                      <a:pt x="201787" y="59955"/>
                      <a:pt x="203791" y="78203"/>
                      <a:pt x="192334" y="104952"/>
                    </a:cubicBezTo>
                    <a:lnTo>
                      <a:pt x="144832" y="105077"/>
                    </a:lnTo>
                    <a:cubicBezTo>
                      <a:pt x="130341" y="122762"/>
                      <a:pt x="126438" y="126782"/>
                      <a:pt x="108802" y="141271"/>
                    </a:cubicBezTo>
                    <a:cubicBezTo>
                      <a:pt x="107044" y="139447"/>
                      <a:pt x="105728" y="135343"/>
                      <a:pt x="104588" y="132660"/>
                    </a:cubicBezTo>
                    <a:lnTo>
                      <a:pt x="116075" y="120265"/>
                    </a:lnTo>
                    <a:lnTo>
                      <a:pt x="113343" y="117507"/>
                    </a:lnTo>
                    <a:lnTo>
                      <a:pt x="105291" y="121376"/>
                    </a:lnTo>
                    <a:lnTo>
                      <a:pt x="100836" y="115527"/>
                    </a:lnTo>
                    <a:lnTo>
                      <a:pt x="92563" y="117301"/>
                    </a:lnTo>
                    <a:lnTo>
                      <a:pt x="98369" y="106805"/>
                    </a:lnTo>
                    <a:cubicBezTo>
                      <a:pt x="69171" y="103193"/>
                      <a:pt x="30067" y="101605"/>
                      <a:pt x="0" y="99475"/>
                    </a:cubicBezTo>
                    <a:lnTo>
                      <a:pt x="5194" y="77087"/>
                    </a:lnTo>
                    <a:cubicBezTo>
                      <a:pt x="15345" y="60910"/>
                      <a:pt x="78237" y="43295"/>
                      <a:pt x="97857" y="42210"/>
                    </a:cubicBezTo>
                    <a:close/>
                  </a:path>
                </a:pathLst>
              </a:custGeom>
              <a:gradFill>
                <a:gsLst>
                  <a:gs pos="0">
                    <a:srgbClr val="51462A"/>
                  </a:gs>
                  <a:gs pos="50000">
                    <a:srgbClr val="655532"/>
                  </a:gs>
                  <a:gs pos="100000">
                    <a:srgbClr val="7A643A"/>
                  </a:gs>
                </a:gsLst>
                <a:lin ang="15572382" scaled="1"/>
              </a:gra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04" name="Freeform: Shape 103">
                <a:extLst>
                  <a:ext uri="{FF2B5EF4-FFF2-40B4-BE49-F238E27FC236}">
                    <a16:creationId xmlns:a16="http://schemas.microsoft.com/office/drawing/2014/main" id="{7CCBE24D-9687-4C37-7A77-AC75DA0E0A9A}"/>
                  </a:ext>
                </a:extLst>
              </p:cNvPr>
              <p:cNvSpPr/>
              <p:nvPr/>
            </p:nvSpPr>
            <p:spPr>
              <a:xfrm>
                <a:off x="2339872" y="4834032"/>
                <a:ext cx="56917" cy="91605"/>
              </a:xfrm>
              <a:custGeom>
                <a:avLst/>
                <a:gdLst>
                  <a:gd name="csX0" fmla="*/ 20006 w 56917"/>
                  <a:gd name="csY0" fmla="*/ 57622 h 91605"/>
                  <a:gd name="csX1" fmla="*/ 54730 w 56917"/>
                  <a:gd name="csY1" fmla="*/ 0 h 91605"/>
                  <a:gd name="csX2" fmla="*/ 56483 w 56917"/>
                  <a:gd name="csY2" fmla="*/ 17755 h 91605"/>
                  <a:gd name="csX3" fmla="*/ 47502 w 56917"/>
                  <a:gd name="csY3" fmla="*/ 91480 h 91605"/>
                  <a:gd name="csX4" fmla="*/ 0 w 56917"/>
                  <a:gd name="csY4" fmla="*/ 91606 h 91605"/>
                  <a:gd name="csX5" fmla="*/ 20006 w 56917"/>
                  <a:gd name="csY5" fmla="*/ 57622 h 91605"/>
                </a:gdLst>
                <a:ahLst/>
                <a:cxnLst>
                  <a:cxn ang="0">
                    <a:pos x="csX0" y="csY0"/>
                  </a:cxn>
                  <a:cxn ang="0">
                    <a:pos x="csX1" y="csY1"/>
                  </a:cxn>
                  <a:cxn ang="0">
                    <a:pos x="csX2" y="csY2"/>
                  </a:cxn>
                  <a:cxn ang="0">
                    <a:pos x="csX3" y="csY3"/>
                  </a:cxn>
                  <a:cxn ang="0">
                    <a:pos x="csX4" y="csY4"/>
                  </a:cxn>
                  <a:cxn ang="0">
                    <a:pos x="csX5" y="csY5"/>
                  </a:cxn>
                </a:cxnLst>
                <a:rect l="l" t="t" r="r" b="b"/>
                <a:pathLst>
                  <a:path w="56917" h="91605">
                    <a:moveTo>
                      <a:pt x="20006" y="57622"/>
                    </a:moveTo>
                    <a:cubicBezTo>
                      <a:pt x="25471" y="53970"/>
                      <a:pt x="49386" y="9234"/>
                      <a:pt x="54730" y="0"/>
                    </a:cubicBezTo>
                    <a:lnTo>
                      <a:pt x="56483" y="17755"/>
                    </a:lnTo>
                    <a:cubicBezTo>
                      <a:pt x="56955" y="46484"/>
                      <a:pt x="58959" y="64731"/>
                      <a:pt x="47502" y="91480"/>
                    </a:cubicBezTo>
                    <a:lnTo>
                      <a:pt x="0" y="91606"/>
                    </a:lnTo>
                    <a:lnTo>
                      <a:pt x="20006" y="57622"/>
                    </a:lnTo>
                    <a:close/>
                  </a:path>
                </a:pathLst>
              </a:custGeom>
              <a:solidFill>
                <a:srgbClr val="554A2A"/>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05" name="Freeform: Shape 104">
                <a:extLst>
                  <a:ext uri="{FF2B5EF4-FFF2-40B4-BE49-F238E27FC236}">
                    <a16:creationId xmlns:a16="http://schemas.microsoft.com/office/drawing/2014/main" id="{875900F9-7BC0-C975-EC5E-2BA65B8E2338}"/>
                  </a:ext>
                </a:extLst>
              </p:cNvPr>
              <p:cNvSpPr/>
              <p:nvPr/>
            </p:nvSpPr>
            <p:spPr>
              <a:xfrm>
                <a:off x="2287603" y="4891654"/>
                <a:ext cx="72275" cy="70177"/>
              </a:xfrm>
              <a:custGeom>
                <a:avLst/>
                <a:gdLst>
                  <a:gd name="csX0" fmla="*/ 5807 w 72275"/>
                  <a:gd name="csY0" fmla="*/ 35712 h 70177"/>
                  <a:gd name="csX1" fmla="*/ 72275 w 72275"/>
                  <a:gd name="csY1" fmla="*/ 0 h 70177"/>
                  <a:gd name="csX2" fmla="*/ 52269 w 72275"/>
                  <a:gd name="csY2" fmla="*/ 33983 h 70177"/>
                  <a:gd name="csX3" fmla="*/ 16239 w 72275"/>
                  <a:gd name="csY3" fmla="*/ 70178 h 70177"/>
                  <a:gd name="csX4" fmla="*/ 12025 w 72275"/>
                  <a:gd name="csY4" fmla="*/ 61566 h 70177"/>
                  <a:gd name="csX5" fmla="*/ 23512 w 72275"/>
                  <a:gd name="csY5" fmla="*/ 49172 h 70177"/>
                  <a:gd name="csX6" fmla="*/ 20780 w 72275"/>
                  <a:gd name="csY6" fmla="*/ 46413 h 70177"/>
                  <a:gd name="csX7" fmla="*/ 12728 w 72275"/>
                  <a:gd name="csY7" fmla="*/ 50282 h 70177"/>
                  <a:gd name="csX8" fmla="*/ 8273 w 72275"/>
                  <a:gd name="csY8" fmla="*/ 44434 h 70177"/>
                  <a:gd name="csX9" fmla="*/ 0 w 72275"/>
                  <a:gd name="csY9" fmla="*/ 46207 h 70177"/>
                  <a:gd name="csX10" fmla="*/ 5807 w 72275"/>
                  <a:gd name="csY10" fmla="*/ 35712 h 7017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72275" h="70177">
                    <a:moveTo>
                      <a:pt x="5807" y="35712"/>
                    </a:moveTo>
                    <a:cubicBezTo>
                      <a:pt x="36452" y="25307"/>
                      <a:pt x="25009" y="2854"/>
                      <a:pt x="72275" y="0"/>
                    </a:cubicBezTo>
                    <a:lnTo>
                      <a:pt x="52269" y="33983"/>
                    </a:lnTo>
                    <a:cubicBezTo>
                      <a:pt x="37778" y="51669"/>
                      <a:pt x="33875" y="55688"/>
                      <a:pt x="16239" y="70178"/>
                    </a:cubicBezTo>
                    <a:cubicBezTo>
                      <a:pt x="14481" y="68354"/>
                      <a:pt x="13165" y="64249"/>
                      <a:pt x="12025" y="61566"/>
                    </a:cubicBezTo>
                    <a:lnTo>
                      <a:pt x="23512" y="49172"/>
                    </a:lnTo>
                    <a:lnTo>
                      <a:pt x="20780" y="46413"/>
                    </a:lnTo>
                    <a:lnTo>
                      <a:pt x="12728" y="50282"/>
                    </a:lnTo>
                    <a:lnTo>
                      <a:pt x="8273" y="44434"/>
                    </a:lnTo>
                    <a:lnTo>
                      <a:pt x="0" y="46207"/>
                    </a:lnTo>
                    <a:lnTo>
                      <a:pt x="5807" y="35712"/>
                    </a:lnTo>
                    <a:close/>
                  </a:path>
                </a:pathLst>
              </a:custGeom>
              <a:solidFill>
                <a:srgbClr val="7C643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06" name="Freeform: Shape 105">
                <a:extLst>
                  <a:ext uri="{FF2B5EF4-FFF2-40B4-BE49-F238E27FC236}">
                    <a16:creationId xmlns:a16="http://schemas.microsoft.com/office/drawing/2014/main" id="{32E89AED-9CCA-50DA-88B0-DA33CEC1C19F}"/>
                  </a:ext>
                </a:extLst>
              </p:cNvPr>
              <p:cNvSpPr/>
              <p:nvPr/>
            </p:nvSpPr>
            <p:spPr>
              <a:xfrm>
                <a:off x="2074178" y="4936088"/>
                <a:ext cx="236937" cy="292442"/>
              </a:xfrm>
              <a:custGeom>
                <a:avLst/>
                <a:gdLst>
                  <a:gd name="csX0" fmla="*/ 79342 w 236937"/>
                  <a:gd name="csY0" fmla="*/ 152152 h 292442"/>
                  <a:gd name="csX1" fmla="*/ 213425 w 236937"/>
                  <a:gd name="csY1" fmla="*/ 1774 h 292442"/>
                  <a:gd name="csX2" fmla="*/ 221698 w 236937"/>
                  <a:gd name="csY2" fmla="*/ 0 h 292442"/>
                  <a:gd name="csX3" fmla="*/ 226153 w 236937"/>
                  <a:gd name="csY3" fmla="*/ 5848 h 292442"/>
                  <a:gd name="csX4" fmla="*/ 234205 w 236937"/>
                  <a:gd name="csY4" fmla="*/ 1979 h 292442"/>
                  <a:gd name="csX5" fmla="*/ 236937 w 236937"/>
                  <a:gd name="csY5" fmla="*/ 4738 h 292442"/>
                  <a:gd name="csX6" fmla="*/ 225450 w 236937"/>
                  <a:gd name="csY6" fmla="*/ 17132 h 292442"/>
                  <a:gd name="csX7" fmla="*/ 229664 w 236937"/>
                  <a:gd name="csY7" fmla="*/ 25744 h 292442"/>
                  <a:gd name="csX8" fmla="*/ 172669 w 236937"/>
                  <a:gd name="csY8" fmla="*/ 184664 h 292442"/>
                  <a:gd name="csX9" fmla="*/ 161613 w 236937"/>
                  <a:gd name="csY9" fmla="*/ 209121 h 292442"/>
                  <a:gd name="csX10" fmla="*/ 67097 w 236937"/>
                  <a:gd name="csY10" fmla="*/ 292442 h 292442"/>
                  <a:gd name="csX11" fmla="*/ 55755 w 236937"/>
                  <a:gd name="csY11" fmla="*/ 284876 h 292442"/>
                  <a:gd name="csX12" fmla="*/ 146766 w 236937"/>
                  <a:gd name="csY12" fmla="*/ 190009 h 292442"/>
                  <a:gd name="csX13" fmla="*/ 143671 w 236937"/>
                  <a:gd name="csY13" fmla="*/ 137663 h 292442"/>
                  <a:gd name="csX14" fmla="*/ 137217 w 236937"/>
                  <a:gd name="csY14" fmla="*/ 138421 h 292442"/>
                  <a:gd name="csX15" fmla="*/ 4114 w 236937"/>
                  <a:gd name="csY15" fmla="*/ 221204 h 292442"/>
                  <a:gd name="csX16" fmla="*/ 0 w 236937"/>
                  <a:gd name="csY16" fmla="*/ 209995 h 292442"/>
                  <a:gd name="csX17" fmla="*/ 79342 w 236937"/>
                  <a:gd name="csY17" fmla="*/ 152152 h 29244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236937" h="292442">
                    <a:moveTo>
                      <a:pt x="79342" y="152152"/>
                    </a:moveTo>
                    <a:cubicBezTo>
                      <a:pt x="139638" y="117360"/>
                      <a:pt x="170243" y="38792"/>
                      <a:pt x="213425" y="1774"/>
                    </a:cubicBezTo>
                    <a:lnTo>
                      <a:pt x="221698" y="0"/>
                    </a:lnTo>
                    <a:lnTo>
                      <a:pt x="226153" y="5848"/>
                    </a:lnTo>
                    <a:lnTo>
                      <a:pt x="234205" y="1979"/>
                    </a:lnTo>
                    <a:lnTo>
                      <a:pt x="236937" y="4738"/>
                    </a:lnTo>
                    <a:lnTo>
                      <a:pt x="225450" y="17132"/>
                    </a:lnTo>
                    <a:cubicBezTo>
                      <a:pt x="226590" y="19815"/>
                      <a:pt x="227906" y="23920"/>
                      <a:pt x="229664" y="25744"/>
                    </a:cubicBezTo>
                    <a:cubicBezTo>
                      <a:pt x="182022" y="82482"/>
                      <a:pt x="158796" y="106874"/>
                      <a:pt x="172669" y="184664"/>
                    </a:cubicBezTo>
                    <a:cubicBezTo>
                      <a:pt x="169334" y="194858"/>
                      <a:pt x="168575" y="202454"/>
                      <a:pt x="161613" y="209121"/>
                    </a:cubicBezTo>
                    <a:cubicBezTo>
                      <a:pt x="127588" y="253043"/>
                      <a:pt x="114609" y="263367"/>
                      <a:pt x="67097" y="292442"/>
                    </a:cubicBezTo>
                    <a:lnTo>
                      <a:pt x="55755" y="284876"/>
                    </a:lnTo>
                    <a:cubicBezTo>
                      <a:pt x="99756" y="253384"/>
                      <a:pt x="118301" y="235282"/>
                      <a:pt x="146766" y="190009"/>
                    </a:cubicBezTo>
                    <a:cubicBezTo>
                      <a:pt x="146700" y="169224"/>
                      <a:pt x="146268" y="158633"/>
                      <a:pt x="143671" y="137663"/>
                    </a:cubicBezTo>
                    <a:lnTo>
                      <a:pt x="137217" y="138421"/>
                    </a:lnTo>
                    <a:cubicBezTo>
                      <a:pt x="84365" y="172907"/>
                      <a:pt x="61064" y="190431"/>
                      <a:pt x="4114" y="221204"/>
                    </a:cubicBezTo>
                    <a:lnTo>
                      <a:pt x="0" y="209995"/>
                    </a:lnTo>
                    <a:cubicBezTo>
                      <a:pt x="31911" y="189929"/>
                      <a:pt x="50471" y="175394"/>
                      <a:pt x="79342" y="152152"/>
                    </a:cubicBezTo>
                    <a:close/>
                  </a:path>
                </a:pathLst>
              </a:custGeom>
              <a:solidFill>
                <a:srgbClr val="9C805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07" name="Freeform: Shape 106">
                <a:extLst>
                  <a:ext uri="{FF2B5EF4-FFF2-40B4-BE49-F238E27FC236}">
                    <a16:creationId xmlns:a16="http://schemas.microsoft.com/office/drawing/2014/main" id="{A40EA7B6-B45E-3A47-3FF1-BDAE84553B4D}"/>
                  </a:ext>
                </a:extLst>
              </p:cNvPr>
              <p:cNvSpPr/>
              <p:nvPr/>
            </p:nvSpPr>
            <p:spPr>
              <a:xfrm>
                <a:off x="2066005" y="4897648"/>
                <a:ext cx="134228" cy="170374"/>
              </a:xfrm>
              <a:custGeom>
                <a:avLst/>
                <a:gdLst>
                  <a:gd name="csX0" fmla="*/ 134228 w 134228"/>
                  <a:gd name="csY0" fmla="*/ 0 h 170374"/>
                  <a:gd name="csX1" fmla="*/ 129035 w 134228"/>
                  <a:gd name="csY1" fmla="*/ 22388 h 170374"/>
                  <a:gd name="csX2" fmla="*/ 13140 w 134228"/>
                  <a:gd name="csY2" fmla="*/ 162924 h 170374"/>
                  <a:gd name="csX3" fmla="*/ 0 w 134228"/>
                  <a:gd name="csY3" fmla="*/ 170375 h 170374"/>
                  <a:gd name="csX4" fmla="*/ 1220 w 134228"/>
                  <a:gd name="csY4" fmla="*/ 163024 h 170374"/>
                  <a:gd name="csX5" fmla="*/ 98023 w 134228"/>
                  <a:gd name="csY5" fmla="*/ 23991 h 170374"/>
                  <a:gd name="csX6" fmla="*/ 108229 w 134228"/>
                  <a:gd name="csY6" fmla="*/ 18876 h 170374"/>
                  <a:gd name="csX7" fmla="*/ 134228 w 134228"/>
                  <a:gd name="csY7" fmla="*/ 0 h 17037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134228" h="170374">
                    <a:moveTo>
                      <a:pt x="134228" y="0"/>
                    </a:moveTo>
                    <a:lnTo>
                      <a:pt x="129035" y="22388"/>
                    </a:lnTo>
                    <a:cubicBezTo>
                      <a:pt x="60235" y="64716"/>
                      <a:pt x="60883" y="106342"/>
                      <a:pt x="13140" y="162924"/>
                    </a:cubicBezTo>
                    <a:lnTo>
                      <a:pt x="0" y="170375"/>
                    </a:lnTo>
                    <a:lnTo>
                      <a:pt x="1220" y="163024"/>
                    </a:lnTo>
                    <a:cubicBezTo>
                      <a:pt x="45639" y="114285"/>
                      <a:pt x="50320" y="59979"/>
                      <a:pt x="98023" y="23991"/>
                    </a:cubicBezTo>
                    <a:lnTo>
                      <a:pt x="108229" y="18876"/>
                    </a:lnTo>
                    <a:lnTo>
                      <a:pt x="134228" y="0"/>
                    </a:lnTo>
                    <a:close/>
                  </a:path>
                </a:pathLst>
              </a:custGeom>
              <a:solidFill>
                <a:srgbClr val="A2896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08" name="Freeform: Shape 107">
                <a:extLst>
                  <a:ext uri="{FF2B5EF4-FFF2-40B4-BE49-F238E27FC236}">
                    <a16:creationId xmlns:a16="http://schemas.microsoft.com/office/drawing/2014/main" id="{9AF002D1-8211-1C38-5CF2-5E87AD3706C2}"/>
                  </a:ext>
                </a:extLst>
              </p:cNvPr>
              <p:cNvSpPr/>
              <p:nvPr/>
            </p:nvSpPr>
            <p:spPr>
              <a:xfrm>
                <a:off x="2242868" y="4851787"/>
                <a:ext cx="228987" cy="567641"/>
              </a:xfrm>
              <a:custGeom>
                <a:avLst/>
                <a:gdLst>
                  <a:gd name="csX0" fmla="*/ 153486 w 228987"/>
                  <a:gd name="csY0" fmla="*/ 0 h 567641"/>
                  <a:gd name="csX1" fmla="*/ 172131 w 228987"/>
                  <a:gd name="csY1" fmla="*/ 38907 h 567641"/>
                  <a:gd name="csX2" fmla="*/ 177933 w 228987"/>
                  <a:gd name="csY2" fmla="*/ 78392 h 567641"/>
                  <a:gd name="csX3" fmla="*/ 225184 w 228987"/>
                  <a:gd name="csY3" fmla="*/ 361309 h 567641"/>
                  <a:gd name="csX4" fmla="*/ 197834 w 228987"/>
                  <a:gd name="csY4" fmla="*/ 503472 h 567641"/>
                  <a:gd name="csX5" fmla="*/ 162070 w 228987"/>
                  <a:gd name="csY5" fmla="*/ 567641 h 567641"/>
                  <a:gd name="csX6" fmla="*/ 207528 w 228987"/>
                  <a:gd name="csY6" fmla="*/ 452543 h 567641"/>
                  <a:gd name="csX7" fmla="*/ 150829 w 228987"/>
                  <a:gd name="csY7" fmla="*/ 228514 h 567641"/>
                  <a:gd name="csX8" fmla="*/ 129552 w 228987"/>
                  <a:gd name="csY8" fmla="*/ 191441 h 567641"/>
                  <a:gd name="csX9" fmla="*/ 62470 w 228987"/>
                  <a:gd name="csY9" fmla="*/ 221340 h 567641"/>
                  <a:gd name="csX10" fmla="*/ 24688 w 228987"/>
                  <a:gd name="csY10" fmla="*/ 183001 h 567641"/>
                  <a:gd name="csX11" fmla="*/ 18967 w 228987"/>
                  <a:gd name="csY11" fmla="*/ 183850 h 567641"/>
                  <a:gd name="csX12" fmla="*/ 8047 w 228987"/>
                  <a:gd name="csY12" fmla="*/ 269170 h 567641"/>
                  <a:gd name="csX13" fmla="*/ 3978 w 228987"/>
                  <a:gd name="csY13" fmla="*/ 268964 h 567641"/>
                  <a:gd name="csX14" fmla="*/ 60973 w 228987"/>
                  <a:gd name="csY14" fmla="*/ 110045 h 567641"/>
                  <a:gd name="csX15" fmla="*/ 97003 w 228987"/>
                  <a:gd name="csY15" fmla="*/ 73850 h 567641"/>
                  <a:gd name="csX16" fmla="*/ 144505 w 228987"/>
                  <a:gd name="csY16" fmla="*/ 73725 h 567641"/>
                  <a:gd name="csX17" fmla="*/ 153486 w 228987"/>
                  <a:gd name="csY17" fmla="*/ 0 h 56764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228987" h="567641">
                    <a:moveTo>
                      <a:pt x="153486" y="0"/>
                    </a:moveTo>
                    <a:cubicBezTo>
                      <a:pt x="158308" y="17333"/>
                      <a:pt x="159006" y="26945"/>
                      <a:pt x="172131" y="38907"/>
                    </a:cubicBezTo>
                    <a:cubicBezTo>
                      <a:pt x="172408" y="51714"/>
                      <a:pt x="170685" y="68982"/>
                      <a:pt x="177933" y="78392"/>
                    </a:cubicBezTo>
                    <a:cubicBezTo>
                      <a:pt x="158353" y="272360"/>
                      <a:pt x="192997" y="213723"/>
                      <a:pt x="225184" y="361309"/>
                    </a:cubicBezTo>
                    <a:cubicBezTo>
                      <a:pt x="233085" y="424252"/>
                      <a:pt x="230779" y="447830"/>
                      <a:pt x="197834" y="503472"/>
                    </a:cubicBezTo>
                    <a:cubicBezTo>
                      <a:pt x="184357" y="526232"/>
                      <a:pt x="185191" y="548972"/>
                      <a:pt x="162070" y="567641"/>
                    </a:cubicBezTo>
                    <a:cubicBezTo>
                      <a:pt x="167093" y="497765"/>
                      <a:pt x="184016" y="503588"/>
                      <a:pt x="207528" y="452543"/>
                    </a:cubicBezTo>
                    <a:cubicBezTo>
                      <a:pt x="233391" y="396392"/>
                      <a:pt x="176094" y="285343"/>
                      <a:pt x="150829" y="228514"/>
                    </a:cubicBezTo>
                    <a:cubicBezTo>
                      <a:pt x="133535" y="220622"/>
                      <a:pt x="133389" y="209337"/>
                      <a:pt x="129552" y="191441"/>
                    </a:cubicBezTo>
                    <a:cubicBezTo>
                      <a:pt x="103397" y="207317"/>
                      <a:pt x="93618" y="222777"/>
                      <a:pt x="62470" y="221340"/>
                    </a:cubicBezTo>
                    <a:cubicBezTo>
                      <a:pt x="50993" y="206916"/>
                      <a:pt x="40696" y="190537"/>
                      <a:pt x="24688" y="183001"/>
                    </a:cubicBezTo>
                    <a:lnTo>
                      <a:pt x="18967" y="183850"/>
                    </a:lnTo>
                    <a:cubicBezTo>
                      <a:pt x="100" y="209619"/>
                      <a:pt x="19243" y="247782"/>
                      <a:pt x="8047" y="269170"/>
                    </a:cubicBezTo>
                    <a:lnTo>
                      <a:pt x="3978" y="268964"/>
                    </a:lnTo>
                    <a:cubicBezTo>
                      <a:pt x="-9895" y="191175"/>
                      <a:pt x="13331" y="166782"/>
                      <a:pt x="60973" y="110045"/>
                    </a:cubicBezTo>
                    <a:cubicBezTo>
                      <a:pt x="78609" y="95555"/>
                      <a:pt x="82512" y="91535"/>
                      <a:pt x="97003" y="73850"/>
                    </a:cubicBezTo>
                    <a:lnTo>
                      <a:pt x="144505" y="73725"/>
                    </a:lnTo>
                    <a:cubicBezTo>
                      <a:pt x="155962" y="46976"/>
                      <a:pt x="153958" y="28728"/>
                      <a:pt x="153486" y="0"/>
                    </a:cubicBezTo>
                    <a:close/>
                  </a:path>
                </a:pathLst>
              </a:custGeom>
              <a:solidFill>
                <a:srgbClr val="A2896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09" name="Freeform: Shape 108">
                <a:extLst>
                  <a:ext uri="{FF2B5EF4-FFF2-40B4-BE49-F238E27FC236}">
                    <a16:creationId xmlns:a16="http://schemas.microsoft.com/office/drawing/2014/main" id="{2E542C44-D2FB-528C-43DA-A4D9D7C40A72}"/>
                  </a:ext>
                </a:extLst>
              </p:cNvPr>
              <p:cNvSpPr/>
              <p:nvPr/>
            </p:nvSpPr>
            <p:spPr>
              <a:xfrm>
                <a:off x="2242868" y="4925512"/>
                <a:ext cx="150829" cy="195445"/>
              </a:xfrm>
              <a:custGeom>
                <a:avLst/>
                <a:gdLst>
                  <a:gd name="csX0" fmla="*/ 97003 w 150829"/>
                  <a:gd name="csY0" fmla="*/ 125 h 195445"/>
                  <a:gd name="csX1" fmla="*/ 144505 w 150829"/>
                  <a:gd name="csY1" fmla="*/ 0 h 195445"/>
                  <a:gd name="csX2" fmla="*/ 78293 w 150829"/>
                  <a:gd name="csY2" fmla="*/ 130985 h 195445"/>
                  <a:gd name="csX3" fmla="*/ 135112 w 150829"/>
                  <a:gd name="csY3" fmla="*/ 98710 h 195445"/>
                  <a:gd name="csX4" fmla="*/ 150829 w 150829"/>
                  <a:gd name="csY4" fmla="*/ 154790 h 195445"/>
                  <a:gd name="csX5" fmla="*/ 129552 w 150829"/>
                  <a:gd name="csY5" fmla="*/ 117716 h 195445"/>
                  <a:gd name="csX6" fmla="*/ 62470 w 150829"/>
                  <a:gd name="csY6" fmla="*/ 147615 h 195445"/>
                  <a:gd name="csX7" fmla="*/ 24688 w 150829"/>
                  <a:gd name="csY7" fmla="*/ 109276 h 195445"/>
                  <a:gd name="csX8" fmla="*/ 18967 w 150829"/>
                  <a:gd name="csY8" fmla="*/ 110125 h 195445"/>
                  <a:gd name="csX9" fmla="*/ 8047 w 150829"/>
                  <a:gd name="csY9" fmla="*/ 195445 h 195445"/>
                  <a:gd name="csX10" fmla="*/ 3978 w 150829"/>
                  <a:gd name="csY10" fmla="*/ 195239 h 195445"/>
                  <a:gd name="csX11" fmla="*/ 60973 w 150829"/>
                  <a:gd name="csY11" fmla="*/ 36320 h 195445"/>
                  <a:gd name="csX12" fmla="*/ 97003 w 150829"/>
                  <a:gd name="csY12" fmla="*/ 125 h 19544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50829" h="195445">
                    <a:moveTo>
                      <a:pt x="97003" y="125"/>
                    </a:moveTo>
                    <a:lnTo>
                      <a:pt x="144505" y="0"/>
                    </a:lnTo>
                    <a:cubicBezTo>
                      <a:pt x="136142" y="76051"/>
                      <a:pt x="120897" y="68439"/>
                      <a:pt x="78293" y="130985"/>
                    </a:cubicBezTo>
                    <a:cubicBezTo>
                      <a:pt x="97671" y="126338"/>
                      <a:pt x="119099" y="110858"/>
                      <a:pt x="135112" y="98710"/>
                    </a:cubicBezTo>
                    <a:cubicBezTo>
                      <a:pt x="140567" y="117169"/>
                      <a:pt x="146550" y="136080"/>
                      <a:pt x="150829" y="154790"/>
                    </a:cubicBezTo>
                    <a:cubicBezTo>
                      <a:pt x="133535" y="146897"/>
                      <a:pt x="133389" y="135613"/>
                      <a:pt x="129552" y="117716"/>
                    </a:cubicBezTo>
                    <a:cubicBezTo>
                      <a:pt x="103397" y="133593"/>
                      <a:pt x="93618" y="149052"/>
                      <a:pt x="62470" y="147615"/>
                    </a:cubicBezTo>
                    <a:cubicBezTo>
                      <a:pt x="50993" y="133191"/>
                      <a:pt x="40696" y="116812"/>
                      <a:pt x="24688" y="109276"/>
                    </a:cubicBezTo>
                    <a:lnTo>
                      <a:pt x="18967" y="110125"/>
                    </a:lnTo>
                    <a:cubicBezTo>
                      <a:pt x="100" y="135894"/>
                      <a:pt x="19243" y="174057"/>
                      <a:pt x="8047" y="195445"/>
                    </a:cubicBezTo>
                    <a:lnTo>
                      <a:pt x="3978" y="195239"/>
                    </a:lnTo>
                    <a:cubicBezTo>
                      <a:pt x="-9895" y="117450"/>
                      <a:pt x="13331" y="93058"/>
                      <a:pt x="60973" y="36320"/>
                    </a:cubicBezTo>
                    <a:cubicBezTo>
                      <a:pt x="78609" y="21830"/>
                      <a:pt x="82512" y="17811"/>
                      <a:pt x="97003" y="125"/>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0" name="Freeform: Shape 109">
                <a:extLst>
                  <a:ext uri="{FF2B5EF4-FFF2-40B4-BE49-F238E27FC236}">
                    <a16:creationId xmlns:a16="http://schemas.microsoft.com/office/drawing/2014/main" id="{393EA621-8569-4AEF-9E75-7E296D740609}"/>
                  </a:ext>
                </a:extLst>
              </p:cNvPr>
              <p:cNvSpPr/>
              <p:nvPr/>
            </p:nvSpPr>
            <p:spPr>
              <a:xfrm>
                <a:off x="1739780" y="4879897"/>
                <a:ext cx="434455" cy="196535"/>
              </a:xfrm>
              <a:custGeom>
                <a:avLst/>
                <a:gdLst>
                  <a:gd name="csX0" fmla="*/ 63942 w 434455"/>
                  <a:gd name="csY0" fmla="*/ 10661 h 196535"/>
                  <a:gd name="csX1" fmla="*/ 71622 w 434455"/>
                  <a:gd name="csY1" fmla="*/ 0 h 196535"/>
                  <a:gd name="csX2" fmla="*/ 182991 w 434455"/>
                  <a:gd name="csY2" fmla="*/ 3492 h 196535"/>
                  <a:gd name="csX3" fmla="*/ 249811 w 434455"/>
                  <a:gd name="csY3" fmla="*/ 27618 h 196535"/>
                  <a:gd name="csX4" fmla="*/ 434455 w 434455"/>
                  <a:gd name="csY4" fmla="*/ 36626 h 196535"/>
                  <a:gd name="csX5" fmla="*/ 424248 w 434455"/>
                  <a:gd name="csY5" fmla="*/ 41741 h 196535"/>
                  <a:gd name="csX6" fmla="*/ 327446 w 434455"/>
                  <a:gd name="csY6" fmla="*/ 180775 h 196535"/>
                  <a:gd name="csX7" fmla="*/ 326226 w 434455"/>
                  <a:gd name="csY7" fmla="*/ 188125 h 196535"/>
                  <a:gd name="csX8" fmla="*/ 316325 w 434455"/>
                  <a:gd name="csY8" fmla="*/ 196536 h 196535"/>
                  <a:gd name="csX9" fmla="*/ 306847 w 434455"/>
                  <a:gd name="csY9" fmla="*/ 191713 h 196535"/>
                  <a:gd name="csX10" fmla="*/ 305928 w 434455"/>
                  <a:gd name="csY10" fmla="*/ 182875 h 196535"/>
                  <a:gd name="csX11" fmla="*/ 357197 w 434455"/>
                  <a:gd name="csY11" fmla="*/ 122590 h 196535"/>
                  <a:gd name="csX12" fmla="*/ 352274 w 434455"/>
                  <a:gd name="csY12" fmla="*/ 114375 h 196535"/>
                  <a:gd name="csX13" fmla="*/ 158183 w 434455"/>
                  <a:gd name="csY13" fmla="*/ 77046 h 196535"/>
                  <a:gd name="csX14" fmla="*/ 3682 w 434455"/>
                  <a:gd name="csY14" fmla="*/ 26091 h 196535"/>
                  <a:gd name="csX15" fmla="*/ 0 w 434455"/>
                  <a:gd name="csY15" fmla="*/ 13128 h 196535"/>
                  <a:gd name="csX16" fmla="*/ 63942 w 434455"/>
                  <a:gd name="csY16" fmla="*/ 10661 h 196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34455" h="196535">
                    <a:moveTo>
                      <a:pt x="63942" y="10661"/>
                    </a:moveTo>
                    <a:cubicBezTo>
                      <a:pt x="66504" y="7109"/>
                      <a:pt x="69061" y="3557"/>
                      <a:pt x="71622" y="0"/>
                    </a:cubicBezTo>
                    <a:cubicBezTo>
                      <a:pt x="110399" y="3728"/>
                      <a:pt x="146876" y="9415"/>
                      <a:pt x="182991" y="3492"/>
                    </a:cubicBezTo>
                    <a:cubicBezTo>
                      <a:pt x="211336" y="17118"/>
                      <a:pt x="219418" y="20313"/>
                      <a:pt x="249811" y="27618"/>
                    </a:cubicBezTo>
                    <a:cubicBezTo>
                      <a:pt x="317390" y="35290"/>
                      <a:pt x="366424" y="35983"/>
                      <a:pt x="434455" y="36626"/>
                    </a:cubicBezTo>
                    <a:lnTo>
                      <a:pt x="424248" y="41741"/>
                    </a:lnTo>
                    <a:cubicBezTo>
                      <a:pt x="376545" y="77729"/>
                      <a:pt x="371864" y="132035"/>
                      <a:pt x="327446" y="180775"/>
                    </a:cubicBezTo>
                    <a:lnTo>
                      <a:pt x="326226" y="188125"/>
                    </a:lnTo>
                    <a:lnTo>
                      <a:pt x="316325" y="196536"/>
                    </a:lnTo>
                    <a:lnTo>
                      <a:pt x="306847" y="191713"/>
                    </a:lnTo>
                    <a:lnTo>
                      <a:pt x="305928" y="182875"/>
                    </a:lnTo>
                    <a:cubicBezTo>
                      <a:pt x="325186" y="167993"/>
                      <a:pt x="349065" y="145917"/>
                      <a:pt x="357197" y="122590"/>
                    </a:cubicBezTo>
                    <a:lnTo>
                      <a:pt x="352274" y="114375"/>
                    </a:lnTo>
                    <a:cubicBezTo>
                      <a:pt x="319575" y="114672"/>
                      <a:pt x="207614" y="71916"/>
                      <a:pt x="158183" y="77046"/>
                    </a:cubicBezTo>
                    <a:cubicBezTo>
                      <a:pt x="145294" y="78382"/>
                      <a:pt x="12628" y="35893"/>
                      <a:pt x="3682" y="26091"/>
                    </a:cubicBezTo>
                    <a:lnTo>
                      <a:pt x="0" y="13128"/>
                    </a:lnTo>
                    <a:cubicBezTo>
                      <a:pt x="17545" y="7587"/>
                      <a:pt x="43494" y="10571"/>
                      <a:pt x="63942" y="10661"/>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1" name="Freeform: Shape 110">
                <a:extLst>
                  <a:ext uri="{FF2B5EF4-FFF2-40B4-BE49-F238E27FC236}">
                    <a16:creationId xmlns:a16="http://schemas.microsoft.com/office/drawing/2014/main" id="{9B5BE771-DDE4-264B-034E-9137A300618B}"/>
                  </a:ext>
                </a:extLst>
              </p:cNvPr>
              <p:cNvSpPr/>
              <p:nvPr/>
            </p:nvSpPr>
            <p:spPr>
              <a:xfrm>
                <a:off x="1803722" y="4879897"/>
                <a:ext cx="185869" cy="60179"/>
              </a:xfrm>
              <a:custGeom>
                <a:avLst/>
                <a:gdLst>
                  <a:gd name="csX0" fmla="*/ 0 w 185869"/>
                  <a:gd name="csY0" fmla="*/ 10661 h 60179"/>
                  <a:gd name="csX1" fmla="*/ 7680 w 185869"/>
                  <a:gd name="csY1" fmla="*/ 0 h 60179"/>
                  <a:gd name="csX2" fmla="*/ 119049 w 185869"/>
                  <a:gd name="csY2" fmla="*/ 3492 h 60179"/>
                  <a:gd name="csX3" fmla="*/ 185869 w 185869"/>
                  <a:gd name="csY3" fmla="*/ 27618 h 60179"/>
                  <a:gd name="csX4" fmla="*/ 164577 w 185869"/>
                  <a:gd name="csY4" fmla="*/ 60180 h 60179"/>
                  <a:gd name="csX5" fmla="*/ 0 w 185869"/>
                  <a:gd name="csY5" fmla="*/ 10661 h 60179"/>
                </a:gdLst>
                <a:ahLst/>
                <a:cxnLst>
                  <a:cxn ang="0">
                    <a:pos x="csX0" y="csY0"/>
                  </a:cxn>
                  <a:cxn ang="0">
                    <a:pos x="csX1" y="csY1"/>
                  </a:cxn>
                  <a:cxn ang="0">
                    <a:pos x="csX2" y="csY2"/>
                  </a:cxn>
                  <a:cxn ang="0">
                    <a:pos x="csX3" y="csY3"/>
                  </a:cxn>
                  <a:cxn ang="0">
                    <a:pos x="csX4" y="csY4"/>
                  </a:cxn>
                  <a:cxn ang="0">
                    <a:pos x="csX5" y="csY5"/>
                  </a:cxn>
                </a:cxnLst>
                <a:rect l="l" t="t" r="r" b="b"/>
                <a:pathLst>
                  <a:path w="185869" h="60179">
                    <a:moveTo>
                      <a:pt x="0" y="10661"/>
                    </a:moveTo>
                    <a:cubicBezTo>
                      <a:pt x="2562" y="7109"/>
                      <a:pt x="5118" y="3557"/>
                      <a:pt x="7680" y="0"/>
                    </a:cubicBezTo>
                    <a:cubicBezTo>
                      <a:pt x="46457" y="3728"/>
                      <a:pt x="82934" y="9415"/>
                      <a:pt x="119049" y="3492"/>
                    </a:cubicBezTo>
                    <a:cubicBezTo>
                      <a:pt x="147393" y="17118"/>
                      <a:pt x="155475" y="20313"/>
                      <a:pt x="185869" y="27618"/>
                    </a:cubicBezTo>
                    <a:cubicBezTo>
                      <a:pt x="179229" y="47690"/>
                      <a:pt x="172081" y="42083"/>
                      <a:pt x="164577" y="60180"/>
                    </a:cubicBezTo>
                    <a:cubicBezTo>
                      <a:pt x="146735" y="50111"/>
                      <a:pt x="35929" y="22760"/>
                      <a:pt x="0" y="10661"/>
                    </a:cubicBez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2" name="Freeform: Shape 111">
                <a:extLst>
                  <a:ext uri="{FF2B5EF4-FFF2-40B4-BE49-F238E27FC236}">
                    <a16:creationId xmlns:a16="http://schemas.microsoft.com/office/drawing/2014/main" id="{5BBD4A36-696A-12C7-71A5-AC53BBAC521B}"/>
                  </a:ext>
                </a:extLst>
              </p:cNvPr>
              <p:cNvSpPr/>
              <p:nvPr/>
            </p:nvSpPr>
            <p:spPr>
              <a:xfrm>
                <a:off x="1968299" y="4907515"/>
                <a:ext cx="205935" cy="52080"/>
              </a:xfrm>
              <a:custGeom>
                <a:avLst/>
                <a:gdLst>
                  <a:gd name="csX0" fmla="*/ 21292 w 205935"/>
                  <a:gd name="csY0" fmla="*/ 0 h 52080"/>
                  <a:gd name="csX1" fmla="*/ 205936 w 205935"/>
                  <a:gd name="csY1" fmla="*/ 9008 h 52080"/>
                  <a:gd name="csX2" fmla="*/ 195729 w 205935"/>
                  <a:gd name="csY2" fmla="*/ 14123 h 52080"/>
                  <a:gd name="csX3" fmla="*/ 119300 w 205935"/>
                  <a:gd name="csY3" fmla="*/ 15470 h 52080"/>
                  <a:gd name="csX4" fmla="*/ 0 w 205935"/>
                  <a:gd name="csY4" fmla="*/ 32562 h 52080"/>
                  <a:gd name="csX5" fmla="*/ 21292 w 205935"/>
                  <a:gd name="csY5" fmla="*/ 0 h 52080"/>
                </a:gdLst>
                <a:ahLst/>
                <a:cxnLst>
                  <a:cxn ang="0">
                    <a:pos x="csX0" y="csY0"/>
                  </a:cxn>
                  <a:cxn ang="0">
                    <a:pos x="csX1" y="csY1"/>
                  </a:cxn>
                  <a:cxn ang="0">
                    <a:pos x="csX2" y="csY2"/>
                  </a:cxn>
                  <a:cxn ang="0">
                    <a:pos x="csX3" y="csY3"/>
                  </a:cxn>
                  <a:cxn ang="0">
                    <a:pos x="csX4" y="csY4"/>
                  </a:cxn>
                  <a:cxn ang="0">
                    <a:pos x="csX5" y="csY5"/>
                  </a:cxn>
                </a:cxnLst>
                <a:rect l="l" t="t" r="r" b="b"/>
                <a:pathLst>
                  <a:path w="205935" h="52080">
                    <a:moveTo>
                      <a:pt x="21292" y="0"/>
                    </a:moveTo>
                    <a:cubicBezTo>
                      <a:pt x="88871" y="7672"/>
                      <a:pt x="137905" y="8365"/>
                      <a:pt x="205936" y="9008"/>
                    </a:cubicBezTo>
                    <a:lnTo>
                      <a:pt x="195729" y="14123"/>
                    </a:lnTo>
                    <a:cubicBezTo>
                      <a:pt x="184252" y="13962"/>
                      <a:pt x="123198" y="12696"/>
                      <a:pt x="119300" y="15470"/>
                    </a:cubicBezTo>
                    <a:cubicBezTo>
                      <a:pt x="83908" y="40651"/>
                      <a:pt x="51897" y="73835"/>
                      <a:pt x="0" y="32562"/>
                    </a:cubicBezTo>
                    <a:cubicBezTo>
                      <a:pt x="7504" y="14465"/>
                      <a:pt x="14652" y="20072"/>
                      <a:pt x="21292" y="0"/>
                    </a:cubicBezTo>
                    <a:close/>
                  </a:path>
                </a:pathLst>
              </a:custGeom>
              <a:solidFill>
                <a:srgbClr val="9C805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3" name="Freeform: Shape 112">
                <a:extLst>
                  <a:ext uri="{FF2B5EF4-FFF2-40B4-BE49-F238E27FC236}">
                    <a16:creationId xmlns:a16="http://schemas.microsoft.com/office/drawing/2014/main" id="{50BE4F65-CDAB-F3C4-DEC2-B16A36A185C0}"/>
                  </a:ext>
                </a:extLst>
              </p:cNvPr>
              <p:cNvSpPr/>
              <p:nvPr/>
            </p:nvSpPr>
            <p:spPr>
              <a:xfrm>
                <a:off x="1880997" y="5074509"/>
                <a:ext cx="330397" cy="147057"/>
              </a:xfrm>
              <a:custGeom>
                <a:avLst/>
                <a:gdLst>
                  <a:gd name="csX0" fmla="*/ 330397 w 330397"/>
                  <a:gd name="csY0" fmla="*/ 0 h 147057"/>
                  <a:gd name="csX1" fmla="*/ 158035 w 330397"/>
                  <a:gd name="csY1" fmla="*/ 110738 h 147057"/>
                  <a:gd name="csX2" fmla="*/ 139927 w 330397"/>
                  <a:gd name="csY2" fmla="*/ 140129 h 147057"/>
                  <a:gd name="csX3" fmla="*/ 128073 w 330397"/>
                  <a:gd name="csY3" fmla="*/ 147057 h 147057"/>
                  <a:gd name="csX4" fmla="*/ 122528 w 330397"/>
                  <a:gd name="csY4" fmla="*/ 144098 h 147057"/>
                  <a:gd name="csX5" fmla="*/ 135070 w 330397"/>
                  <a:gd name="csY5" fmla="*/ 129186 h 147057"/>
                  <a:gd name="csX6" fmla="*/ 3 w 330397"/>
                  <a:gd name="csY6" fmla="*/ 115526 h 147057"/>
                  <a:gd name="csX7" fmla="*/ 70646 w 330397"/>
                  <a:gd name="csY7" fmla="*/ 61848 h 147057"/>
                  <a:gd name="csX8" fmla="*/ 142956 w 330397"/>
                  <a:gd name="csY8" fmla="*/ 95831 h 147057"/>
                  <a:gd name="csX9" fmla="*/ 193180 w 330397"/>
                  <a:gd name="csY9" fmla="*/ 71574 h 147057"/>
                  <a:gd name="csX10" fmla="*/ 197294 w 330397"/>
                  <a:gd name="csY10" fmla="*/ 82783 h 147057"/>
                  <a:gd name="csX11" fmla="*/ 330397 w 330397"/>
                  <a:gd name="csY11" fmla="*/ 0 h 14705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30397" h="147057">
                    <a:moveTo>
                      <a:pt x="330397" y="0"/>
                    </a:moveTo>
                    <a:cubicBezTo>
                      <a:pt x="311757" y="48955"/>
                      <a:pt x="199565" y="87300"/>
                      <a:pt x="158035" y="110738"/>
                    </a:cubicBezTo>
                    <a:cubicBezTo>
                      <a:pt x="154182" y="112913"/>
                      <a:pt x="142665" y="134884"/>
                      <a:pt x="139927" y="140129"/>
                    </a:cubicBezTo>
                    <a:lnTo>
                      <a:pt x="128073" y="147057"/>
                    </a:lnTo>
                    <a:lnTo>
                      <a:pt x="122528" y="144098"/>
                    </a:lnTo>
                    <a:lnTo>
                      <a:pt x="135070" y="129186"/>
                    </a:lnTo>
                    <a:cubicBezTo>
                      <a:pt x="87131" y="121389"/>
                      <a:pt x="35776" y="157895"/>
                      <a:pt x="3" y="115526"/>
                    </a:cubicBezTo>
                    <a:cubicBezTo>
                      <a:pt x="-414" y="69499"/>
                      <a:pt x="46350" y="81427"/>
                      <a:pt x="70646" y="61848"/>
                    </a:cubicBezTo>
                    <a:cubicBezTo>
                      <a:pt x="98387" y="62958"/>
                      <a:pt x="123301" y="76880"/>
                      <a:pt x="142956" y="95831"/>
                    </a:cubicBezTo>
                    <a:lnTo>
                      <a:pt x="193180" y="71574"/>
                    </a:lnTo>
                    <a:lnTo>
                      <a:pt x="197294" y="82783"/>
                    </a:lnTo>
                    <a:cubicBezTo>
                      <a:pt x="254244" y="52010"/>
                      <a:pt x="277546" y="34486"/>
                      <a:pt x="330397" y="0"/>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4" name="Freeform: Shape 113">
                <a:extLst>
                  <a:ext uri="{FF2B5EF4-FFF2-40B4-BE49-F238E27FC236}">
                    <a16:creationId xmlns:a16="http://schemas.microsoft.com/office/drawing/2014/main" id="{D2C04709-F196-1BEE-716C-A165350712DC}"/>
                  </a:ext>
                </a:extLst>
              </p:cNvPr>
              <p:cNvSpPr/>
              <p:nvPr/>
            </p:nvSpPr>
            <p:spPr>
              <a:xfrm>
                <a:off x="1975477" y="5146083"/>
                <a:ext cx="102814" cy="50362"/>
              </a:xfrm>
              <a:custGeom>
                <a:avLst/>
                <a:gdLst>
                  <a:gd name="csX0" fmla="*/ 48476 w 102814"/>
                  <a:gd name="csY0" fmla="*/ 24257 h 50362"/>
                  <a:gd name="csX1" fmla="*/ 98701 w 102814"/>
                  <a:gd name="csY1" fmla="*/ 0 h 50362"/>
                  <a:gd name="csX2" fmla="*/ 102815 w 102814"/>
                  <a:gd name="csY2" fmla="*/ 11209 h 50362"/>
                  <a:gd name="csX3" fmla="*/ 0 w 102814"/>
                  <a:gd name="csY3" fmla="*/ 50362 h 50362"/>
                  <a:gd name="csX4" fmla="*/ 48476 w 102814"/>
                  <a:gd name="csY4" fmla="*/ 24257 h 50362"/>
                </a:gdLst>
                <a:ahLst/>
                <a:cxnLst>
                  <a:cxn ang="0">
                    <a:pos x="csX0" y="csY0"/>
                  </a:cxn>
                  <a:cxn ang="0">
                    <a:pos x="csX1" y="csY1"/>
                  </a:cxn>
                  <a:cxn ang="0">
                    <a:pos x="csX2" y="csY2"/>
                  </a:cxn>
                  <a:cxn ang="0">
                    <a:pos x="csX3" y="csY3"/>
                  </a:cxn>
                  <a:cxn ang="0">
                    <a:pos x="csX4" y="csY4"/>
                  </a:cxn>
                </a:cxnLst>
                <a:rect l="l" t="t" r="r" b="b"/>
                <a:pathLst>
                  <a:path w="102814" h="50362">
                    <a:moveTo>
                      <a:pt x="48476" y="24257"/>
                    </a:moveTo>
                    <a:lnTo>
                      <a:pt x="98701" y="0"/>
                    </a:lnTo>
                    <a:lnTo>
                      <a:pt x="102815" y="11209"/>
                    </a:lnTo>
                    <a:cubicBezTo>
                      <a:pt x="59216" y="31703"/>
                      <a:pt x="38873" y="34501"/>
                      <a:pt x="0" y="50362"/>
                    </a:cubicBezTo>
                    <a:cubicBezTo>
                      <a:pt x="18806" y="38088"/>
                      <a:pt x="28329" y="33612"/>
                      <a:pt x="48476" y="24257"/>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5" name="Freeform: Shape 114">
                <a:extLst>
                  <a:ext uri="{FF2B5EF4-FFF2-40B4-BE49-F238E27FC236}">
                    <a16:creationId xmlns:a16="http://schemas.microsoft.com/office/drawing/2014/main" id="{A7920135-F1FE-7722-40B3-B6F00CD2DCDD}"/>
                  </a:ext>
                </a:extLst>
              </p:cNvPr>
              <p:cNvSpPr/>
              <p:nvPr/>
            </p:nvSpPr>
            <p:spPr>
              <a:xfrm>
                <a:off x="1790219" y="4950645"/>
                <a:ext cx="105046" cy="77973"/>
              </a:xfrm>
              <a:custGeom>
                <a:avLst/>
                <a:gdLst>
                  <a:gd name="csX0" fmla="*/ 29898 w 105046"/>
                  <a:gd name="csY0" fmla="*/ 98 h 77973"/>
                  <a:gd name="csX1" fmla="*/ 105046 w 105046"/>
                  <a:gd name="csY1" fmla="*/ 45029 h 77973"/>
                  <a:gd name="csX2" fmla="*/ 68991 w 105046"/>
                  <a:gd name="csY2" fmla="*/ 72763 h 77973"/>
                  <a:gd name="csX3" fmla="*/ 473 w 105046"/>
                  <a:gd name="csY3" fmla="*/ 24591 h 77973"/>
                  <a:gd name="csX4" fmla="*/ 29898 w 105046"/>
                  <a:gd name="csY4" fmla="*/ 98 h 77973"/>
                </a:gdLst>
                <a:ahLst/>
                <a:cxnLst>
                  <a:cxn ang="0">
                    <a:pos x="csX0" y="csY0"/>
                  </a:cxn>
                  <a:cxn ang="0">
                    <a:pos x="csX1" y="csY1"/>
                  </a:cxn>
                  <a:cxn ang="0">
                    <a:pos x="csX2" y="csY2"/>
                  </a:cxn>
                  <a:cxn ang="0">
                    <a:pos x="csX3" y="csY3"/>
                  </a:cxn>
                  <a:cxn ang="0">
                    <a:pos x="csX4" y="csY4"/>
                  </a:cxn>
                </a:cxnLst>
                <a:rect l="l" t="t" r="r" b="b"/>
                <a:pathLst>
                  <a:path w="105046" h="77973">
                    <a:moveTo>
                      <a:pt x="29898" y="98"/>
                    </a:moveTo>
                    <a:cubicBezTo>
                      <a:pt x="65204" y="-756"/>
                      <a:pt x="100420" y="3143"/>
                      <a:pt x="105046" y="45029"/>
                    </a:cubicBezTo>
                    <a:cubicBezTo>
                      <a:pt x="95151" y="64513"/>
                      <a:pt x="92850" y="60639"/>
                      <a:pt x="68991" y="72763"/>
                    </a:cubicBezTo>
                    <a:cubicBezTo>
                      <a:pt x="43631" y="88298"/>
                      <a:pt x="-5328" y="68181"/>
                      <a:pt x="473" y="24591"/>
                    </a:cubicBezTo>
                    <a:cubicBezTo>
                      <a:pt x="11388" y="10081"/>
                      <a:pt x="13875" y="8886"/>
                      <a:pt x="29898" y="98"/>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6" name="Freeform: Shape 115">
                <a:extLst>
                  <a:ext uri="{FF2B5EF4-FFF2-40B4-BE49-F238E27FC236}">
                    <a16:creationId xmlns:a16="http://schemas.microsoft.com/office/drawing/2014/main" id="{407A36BB-14E8-4EA1-1822-BC056559C3EF}"/>
                  </a:ext>
                </a:extLst>
              </p:cNvPr>
              <p:cNvSpPr/>
              <p:nvPr/>
            </p:nvSpPr>
            <p:spPr>
              <a:xfrm>
                <a:off x="2911488" y="4972890"/>
                <a:ext cx="98163" cy="76594"/>
              </a:xfrm>
              <a:custGeom>
                <a:avLst/>
                <a:gdLst>
                  <a:gd name="csX0" fmla="*/ 22493 w 98163"/>
                  <a:gd name="csY0" fmla="*/ 417 h 76594"/>
                  <a:gd name="csX1" fmla="*/ 98163 w 98163"/>
                  <a:gd name="csY1" fmla="*/ 39390 h 76594"/>
                  <a:gd name="csX2" fmla="*/ 76284 w 98163"/>
                  <a:gd name="csY2" fmla="*/ 72444 h 76594"/>
                  <a:gd name="csX3" fmla="*/ 0 w 98163"/>
                  <a:gd name="csY3" fmla="*/ 41108 h 76594"/>
                  <a:gd name="csX4" fmla="*/ 22493 w 98163"/>
                  <a:gd name="csY4" fmla="*/ 417 h 76594"/>
                </a:gdLst>
                <a:ahLst/>
                <a:cxnLst>
                  <a:cxn ang="0">
                    <a:pos x="csX0" y="csY0"/>
                  </a:cxn>
                  <a:cxn ang="0">
                    <a:pos x="csX1" y="csY1"/>
                  </a:cxn>
                  <a:cxn ang="0">
                    <a:pos x="csX2" y="csY2"/>
                  </a:cxn>
                  <a:cxn ang="0">
                    <a:pos x="csX3" y="csY3"/>
                  </a:cxn>
                  <a:cxn ang="0">
                    <a:pos x="csX4" y="csY4"/>
                  </a:cxn>
                </a:cxnLst>
                <a:rect l="l" t="t" r="r" b="b"/>
                <a:pathLst>
                  <a:path w="98163" h="76594">
                    <a:moveTo>
                      <a:pt x="22493" y="417"/>
                    </a:moveTo>
                    <a:cubicBezTo>
                      <a:pt x="54745" y="-1211"/>
                      <a:pt x="94080" y="81"/>
                      <a:pt x="98163" y="39390"/>
                    </a:cubicBezTo>
                    <a:cubicBezTo>
                      <a:pt x="91935" y="57426"/>
                      <a:pt x="90157" y="59210"/>
                      <a:pt x="76284" y="72444"/>
                    </a:cubicBezTo>
                    <a:cubicBezTo>
                      <a:pt x="41987" y="80754"/>
                      <a:pt x="9945" y="79488"/>
                      <a:pt x="0" y="41108"/>
                    </a:cubicBezTo>
                    <a:cubicBezTo>
                      <a:pt x="2496" y="21458"/>
                      <a:pt x="9910" y="15228"/>
                      <a:pt x="22493" y="417"/>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7" name="Freeform: Shape 116">
                <a:extLst>
                  <a:ext uri="{FF2B5EF4-FFF2-40B4-BE49-F238E27FC236}">
                    <a16:creationId xmlns:a16="http://schemas.microsoft.com/office/drawing/2014/main" id="{C0CEA818-C01D-8B67-35C1-328D5F3DD72F}"/>
                  </a:ext>
                </a:extLst>
              </p:cNvPr>
              <p:cNvSpPr/>
              <p:nvPr/>
            </p:nvSpPr>
            <p:spPr>
              <a:xfrm>
                <a:off x="2663189" y="5124494"/>
                <a:ext cx="181022" cy="167711"/>
              </a:xfrm>
              <a:custGeom>
                <a:avLst/>
                <a:gdLst>
                  <a:gd name="csX0" fmla="*/ 3355 w 181022"/>
                  <a:gd name="csY0" fmla="*/ 0 h 167711"/>
                  <a:gd name="csX1" fmla="*/ 97782 w 181022"/>
                  <a:gd name="csY1" fmla="*/ 123569 h 167711"/>
                  <a:gd name="csX2" fmla="*/ 181022 w 181022"/>
                  <a:gd name="csY2" fmla="*/ 147922 h 167711"/>
                  <a:gd name="csX3" fmla="*/ 176863 w 181022"/>
                  <a:gd name="csY3" fmla="*/ 147324 h 167711"/>
                  <a:gd name="csX4" fmla="*/ 126443 w 181022"/>
                  <a:gd name="csY4" fmla="*/ 153976 h 167711"/>
                  <a:gd name="csX5" fmla="*/ 124263 w 181022"/>
                  <a:gd name="csY5" fmla="*/ 167712 h 167711"/>
                  <a:gd name="csX6" fmla="*/ 4495 w 181022"/>
                  <a:gd name="csY6" fmla="*/ 60275 h 167711"/>
                  <a:gd name="csX7" fmla="*/ 0 w 181022"/>
                  <a:gd name="csY7" fmla="*/ 62531 h 167711"/>
                  <a:gd name="csX8" fmla="*/ 3355 w 181022"/>
                  <a:gd name="csY8" fmla="*/ 0 h 16771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81022" h="167711">
                    <a:moveTo>
                      <a:pt x="3355" y="0"/>
                    </a:moveTo>
                    <a:cubicBezTo>
                      <a:pt x="22839" y="41952"/>
                      <a:pt x="51400" y="106744"/>
                      <a:pt x="97782" y="123569"/>
                    </a:cubicBezTo>
                    <a:cubicBezTo>
                      <a:pt x="125227" y="133528"/>
                      <a:pt x="155325" y="131442"/>
                      <a:pt x="181022" y="147922"/>
                    </a:cubicBezTo>
                    <a:lnTo>
                      <a:pt x="176863" y="147324"/>
                    </a:lnTo>
                    <a:cubicBezTo>
                      <a:pt x="154888" y="144344"/>
                      <a:pt x="142732" y="141611"/>
                      <a:pt x="126443" y="153976"/>
                    </a:cubicBezTo>
                    <a:lnTo>
                      <a:pt x="124263" y="167712"/>
                    </a:lnTo>
                    <a:cubicBezTo>
                      <a:pt x="80201" y="145324"/>
                      <a:pt x="36748" y="95540"/>
                      <a:pt x="4495" y="60275"/>
                    </a:cubicBezTo>
                    <a:lnTo>
                      <a:pt x="0" y="62531"/>
                    </a:lnTo>
                    <a:cubicBezTo>
                      <a:pt x="2863" y="29045"/>
                      <a:pt x="9117" y="41942"/>
                      <a:pt x="3355" y="0"/>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8" name="Freeform: Shape 117">
                <a:extLst>
                  <a:ext uri="{FF2B5EF4-FFF2-40B4-BE49-F238E27FC236}">
                    <a16:creationId xmlns:a16="http://schemas.microsoft.com/office/drawing/2014/main" id="{FC1215FC-952F-D6BA-D5E3-214A8335D3AF}"/>
                  </a:ext>
                </a:extLst>
              </p:cNvPr>
              <p:cNvSpPr/>
              <p:nvPr/>
            </p:nvSpPr>
            <p:spPr>
              <a:xfrm>
                <a:off x="2226763" y="5120751"/>
                <a:ext cx="37184" cy="234121"/>
              </a:xfrm>
              <a:custGeom>
                <a:avLst/>
                <a:gdLst>
                  <a:gd name="csX0" fmla="*/ 20083 w 37184"/>
                  <a:gd name="csY0" fmla="*/ 0 h 234121"/>
                  <a:gd name="csX1" fmla="*/ 24152 w 37184"/>
                  <a:gd name="csY1" fmla="*/ 206 h 234121"/>
                  <a:gd name="csX2" fmla="*/ 605 w 37184"/>
                  <a:gd name="csY2" fmla="*/ 234122 h 234121"/>
                  <a:gd name="csX3" fmla="*/ 9028 w 37184"/>
                  <a:gd name="csY3" fmla="*/ 24458 h 234121"/>
                  <a:gd name="csX4" fmla="*/ 20083 w 37184"/>
                  <a:gd name="csY4" fmla="*/ 0 h 234121"/>
                </a:gdLst>
                <a:ahLst/>
                <a:cxnLst>
                  <a:cxn ang="0">
                    <a:pos x="csX0" y="csY0"/>
                  </a:cxn>
                  <a:cxn ang="0">
                    <a:pos x="csX1" y="csY1"/>
                  </a:cxn>
                  <a:cxn ang="0">
                    <a:pos x="csX2" y="csY2"/>
                  </a:cxn>
                  <a:cxn ang="0">
                    <a:pos x="csX3" y="csY3"/>
                  </a:cxn>
                  <a:cxn ang="0">
                    <a:pos x="csX4" y="csY4"/>
                  </a:cxn>
                </a:cxnLst>
                <a:rect l="l" t="t" r="r" b="b"/>
                <a:pathLst>
                  <a:path w="37184" h="234121">
                    <a:moveTo>
                      <a:pt x="20083" y="0"/>
                    </a:moveTo>
                    <a:lnTo>
                      <a:pt x="24152" y="206"/>
                    </a:lnTo>
                    <a:cubicBezTo>
                      <a:pt x="40678" y="85110"/>
                      <a:pt x="49357" y="154830"/>
                      <a:pt x="605" y="234122"/>
                    </a:cubicBezTo>
                    <a:cubicBezTo>
                      <a:pt x="-6538" y="193180"/>
                      <a:pt x="52848" y="135226"/>
                      <a:pt x="9028" y="24458"/>
                    </a:cubicBezTo>
                    <a:cubicBezTo>
                      <a:pt x="15990" y="17791"/>
                      <a:pt x="16748" y="10194"/>
                      <a:pt x="20083" y="0"/>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9" name="Freeform: Shape 118">
                <a:extLst>
                  <a:ext uri="{FF2B5EF4-FFF2-40B4-BE49-F238E27FC236}">
                    <a16:creationId xmlns:a16="http://schemas.microsoft.com/office/drawing/2014/main" id="{56D2AF62-A739-3EB6-8BB1-74B3CD3D461A}"/>
                  </a:ext>
                </a:extLst>
              </p:cNvPr>
              <p:cNvSpPr/>
              <p:nvPr/>
            </p:nvSpPr>
            <p:spPr>
              <a:xfrm>
                <a:off x="2760298" y="5092882"/>
                <a:ext cx="127452" cy="70303"/>
              </a:xfrm>
              <a:custGeom>
                <a:avLst/>
                <a:gdLst>
                  <a:gd name="csX0" fmla="*/ 15275 w 127452"/>
                  <a:gd name="csY0" fmla="*/ 0 h 70303"/>
                  <a:gd name="csX1" fmla="*/ 127452 w 127452"/>
                  <a:gd name="csY1" fmla="*/ 64465 h 70303"/>
                  <a:gd name="csX2" fmla="*/ 124187 w 127452"/>
                  <a:gd name="csY2" fmla="*/ 70303 h 70303"/>
                  <a:gd name="csX3" fmla="*/ 0 w 127452"/>
                  <a:gd name="csY3" fmla="*/ 9933 h 70303"/>
                  <a:gd name="csX4" fmla="*/ 15275 w 127452"/>
                  <a:gd name="csY4" fmla="*/ 0 h 70303"/>
                </a:gdLst>
                <a:ahLst/>
                <a:cxnLst>
                  <a:cxn ang="0">
                    <a:pos x="csX0" y="csY0"/>
                  </a:cxn>
                  <a:cxn ang="0">
                    <a:pos x="csX1" y="csY1"/>
                  </a:cxn>
                  <a:cxn ang="0">
                    <a:pos x="csX2" y="csY2"/>
                  </a:cxn>
                  <a:cxn ang="0">
                    <a:pos x="csX3" y="csY3"/>
                  </a:cxn>
                  <a:cxn ang="0">
                    <a:pos x="csX4" y="csY4"/>
                  </a:cxn>
                </a:cxnLst>
                <a:rect l="l" t="t" r="r" b="b"/>
                <a:pathLst>
                  <a:path w="127452" h="70303">
                    <a:moveTo>
                      <a:pt x="15275" y="0"/>
                    </a:moveTo>
                    <a:cubicBezTo>
                      <a:pt x="61345" y="41032"/>
                      <a:pt x="77383" y="33029"/>
                      <a:pt x="127452" y="64465"/>
                    </a:cubicBezTo>
                    <a:lnTo>
                      <a:pt x="124187" y="70303"/>
                    </a:lnTo>
                    <a:cubicBezTo>
                      <a:pt x="86877" y="57019"/>
                      <a:pt x="25908" y="38997"/>
                      <a:pt x="0" y="9933"/>
                    </a:cubicBezTo>
                    <a:lnTo>
                      <a:pt x="15275" y="0"/>
                    </a:ln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0" name="Freeform: Shape 119">
                <a:extLst>
                  <a:ext uri="{FF2B5EF4-FFF2-40B4-BE49-F238E27FC236}">
                    <a16:creationId xmlns:a16="http://schemas.microsoft.com/office/drawing/2014/main" id="{2496BA9D-D0F5-391F-0CC2-3CB5A58D4B9B}"/>
                  </a:ext>
                </a:extLst>
              </p:cNvPr>
              <p:cNvSpPr/>
              <p:nvPr/>
            </p:nvSpPr>
            <p:spPr>
              <a:xfrm>
                <a:off x="3084909" y="5193918"/>
                <a:ext cx="57884" cy="40322"/>
              </a:xfrm>
              <a:custGeom>
                <a:avLst/>
                <a:gdLst>
                  <a:gd name="csX0" fmla="*/ 3196 w 57884"/>
                  <a:gd name="csY0" fmla="*/ 1970 h 40322"/>
                  <a:gd name="csX1" fmla="*/ 51969 w 57884"/>
                  <a:gd name="csY1" fmla="*/ 5145 h 40322"/>
                  <a:gd name="csX2" fmla="*/ 54917 w 57884"/>
                  <a:gd name="csY2" fmla="*/ 40143 h 40322"/>
                  <a:gd name="csX3" fmla="*/ 6667 w 57884"/>
                  <a:gd name="csY3" fmla="*/ 31321 h 40322"/>
                  <a:gd name="csX4" fmla="*/ 3196 w 57884"/>
                  <a:gd name="csY4" fmla="*/ 1970 h 40322"/>
                </a:gdLst>
                <a:ahLst/>
                <a:cxnLst>
                  <a:cxn ang="0">
                    <a:pos x="csX0" y="csY0"/>
                  </a:cxn>
                  <a:cxn ang="0">
                    <a:pos x="csX1" y="csY1"/>
                  </a:cxn>
                  <a:cxn ang="0">
                    <a:pos x="csX2" y="csY2"/>
                  </a:cxn>
                  <a:cxn ang="0">
                    <a:pos x="csX3" y="csY3"/>
                  </a:cxn>
                  <a:cxn ang="0">
                    <a:pos x="csX4" y="csY4"/>
                  </a:cxn>
                </a:cxnLst>
                <a:rect l="l" t="t" r="r" b="b"/>
                <a:pathLst>
                  <a:path w="57884" h="40322">
                    <a:moveTo>
                      <a:pt x="3196" y="1970"/>
                    </a:moveTo>
                    <a:cubicBezTo>
                      <a:pt x="21956" y="412"/>
                      <a:pt x="35368" y="-2784"/>
                      <a:pt x="51969" y="5145"/>
                    </a:cubicBezTo>
                    <a:cubicBezTo>
                      <a:pt x="60709" y="22734"/>
                      <a:pt x="58021" y="17097"/>
                      <a:pt x="54917" y="40143"/>
                    </a:cubicBezTo>
                    <a:cubicBezTo>
                      <a:pt x="34132" y="40435"/>
                      <a:pt x="24021" y="41515"/>
                      <a:pt x="6667" y="31321"/>
                    </a:cubicBezTo>
                    <a:cubicBezTo>
                      <a:pt x="-2134" y="13987"/>
                      <a:pt x="-1044" y="21765"/>
                      <a:pt x="3196" y="1970"/>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1" name="Freeform: Shape 120">
                <a:extLst>
                  <a:ext uri="{FF2B5EF4-FFF2-40B4-BE49-F238E27FC236}">
                    <a16:creationId xmlns:a16="http://schemas.microsoft.com/office/drawing/2014/main" id="{41ED547B-D493-0D8C-6E7B-BD5BE5122E95}"/>
                  </a:ext>
                </a:extLst>
              </p:cNvPr>
              <p:cNvSpPr/>
              <p:nvPr/>
            </p:nvSpPr>
            <p:spPr>
              <a:xfrm>
                <a:off x="2040318" y="5220963"/>
                <a:ext cx="100956" cy="131131"/>
              </a:xfrm>
              <a:custGeom>
                <a:avLst/>
                <a:gdLst>
                  <a:gd name="csX0" fmla="*/ 100956 w 100956"/>
                  <a:gd name="csY0" fmla="*/ 7566 h 131131"/>
                  <a:gd name="csX1" fmla="*/ 1673 w 100956"/>
                  <a:gd name="csY1" fmla="*/ 125846 h 131131"/>
                  <a:gd name="csX2" fmla="*/ 0 w 100956"/>
                  <a:gd name="csY2" fmla="*/ 131131 h 131131"/>
                  <a:gd name="csX3" fmla="*/ 89614 w 100956"/>
                  <a:gd name="csY3" fmla="*/ 0 h 131131"/>
                  <a:gd name="csX4" fmla="*/ 100956 w 100956"/>
                  <a:gd name="csY4" fmla="*/ 7566 h 131131"/>
                </a:gdLst>
                <a:ahLst/>
                <a:cxnLst>
                  <a:cxn ang="0">
                    <a:pos x="csX0" y="csY0"/>
                  </a:cxn>
                  <a:cxn ang="0">
                    <a:pos x="csX1" y="csY1"/>
                  </a:cxn>
                  <a:cxn ang="0">
                    <a:pos x="csX2" y="csY2"/>
                  </a:cxn>
                  <a:cxn ang="0">
                    <a:pos x="csX3" y="csY3"/>
                  </a:cxn>
                  <a:cxn ang="0">
                    <a:pos x="csX4" y="csY4"/>
                  </a:cxn>
                </a:cxnLst>
                <a:rect l="l" t="t" r="r" b="b"/>
                <a:pathLst>
                  <a:path w="100956" h="131131">
                    <a:moveTo>
                      <a:pt x="100956" y="7566"/>
                    </a:moveTo>
                    <a:cubicBezTo>
                      <a:pt x="50792" y="35084"/>
                      <a:pt x="19534" y="70359"/>
                      <a:pt x="1673" y="125846"/>
                    </a:cubicBezTo>
                    <a:lnTo>
                      <a:pt x="0" y="131131"/>
                    </a:lnTo>
                    <a:cubicBezTo>
                      <a:pt x="3556" y="64073"/>
                      <a:pt x="35974" y="31828"/>
                      <a:pt x="89614" y="0"/>
                    </a:cubicBezTo>
                    <a:lnTo>
                      <a:pt x="100956" y="7566"/>
                    </a:ln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2" name="Freeform: Shape 121">
                <a:extLst>
                  <a:ext uri="{FF2B5EF4-FFF2-40B4-BE49-F238E27FC236}">
                    <a16:creationId xmlns:a16="http://schemas.microsoft.com/office/drawing/2014/main" id="{534B1856-11C7-577E-6445-EA88F7E0BD3F}"/>
                  </a:ext>
                </a:extLst>
              </p:cNvPr>
              <p:cNvSpPr/>
              <p:nvPr/>
            </p:nvSpPr>
            <p:spPr>
              <a:xfrm>
                <a:off x="2498265" y="5311926"/>
                <a:ext cx="53233" cy="24955"/>
              </a:xfrm>
              <a:custGeom>
                <a:avLst/>
                <a:gdLst>
                  <a:gd name="csX0" fmla="*/ 0 w 53233"/>
                  <a:gd name="csY0" fmla="*/ 0 h 24955"/>
                  <a:gd name="csX1" fmla="*/ 16812 w 53233"/>
                  <a:gd name="csY1" fmla="*/ 2321 h 24955"/>
                  <a:gd name="csX2" fmla="*/ 53233 w 53233"/>
                  <a:gd name="csY2" fmla="*/ 23971 h 24955"/>
                  <a:gd name="csX3" fmla="*/ 22508 w 53233"/>
                  <a:gd name="csY3" fmla="*/ 24955 h 24955"/>
                  <a:gd name="csX4" fmla="*/ 0 w 53233"/>
                  <a:gd name="csY4" fmla="*/ 0 h 24955"/>
                </a:gdLst>
                <a:ahLst/>
                <a:cxnLst>
                  <a:cxn ang="0">
                    <a:pos x="csX0" y="csY0"/>
                  </a:cxn>
                  <a:cxn ang="0">
                    <a:pos x="csX1" y="csY1"/>
                  </a:cxn>
                  <a:cxn ang="0">
                    <a:pos x="csX2" y="csY2"/>
                  </a:cxn>
                  <a:cxn ang="0">
                    <a:pos x="csX3" y="csY3"/>
                  </a:cxn>
                  <a:cxn ang="0">
                    <a:pos x="csX4" y="csY4"/>
                  </a:cxn>
                </a:cxnLst>
                <a:rect l="l" t="t" r="r" b="b"/>
                <a:pathLst>
                  <a:path w="53233" h="24955">
                    <a:moveTo>
                      <a:pt x="0" y="0"/>
                    </a:moveTo>
                    <a:cubicBezTo>
                      <a:pt x="5626" y="598"/>
                      <a:pt x="11236" y="1372"/>
                      <a:pt x="16812" y="2321"/>
                    </a:cubicBezTo>
                    <a:cubicBezTo>
                      <a:pt x="34759" y="5547"/>
                      <a:pt x="42886" y="9551"/>
                      <a:pt x="53233" y="23971"/>
                    </a:cubicBezTo>
                    <a:cubicBezTo>
                      <a:pt x="44061" y="24719"/>
                      <a:pt x="31961" y="24709"/>
                      <a:pt x="22508" y="24955"/>
                    </a:cubicBezTo>
                    <a:cubicBezTo>
                      <a:pt x="4440" y="14796"/>
                      <a:pt x="10669" y="20635"/>
                      <a:pt x="0" y="0"/>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10" name="Group 9">
            <a:extLst>
              <a:ext uri="{FF2B5EF4-FFF2-40B4-BE49-F238E27FC236}">
                <a16:creationId xmlns:a16="http://schemas.microsoft.com/office/drawing/2014/main" id="{A8BF4FAF-BA45-1A8F-856E-595E66A8F9D4}"/>
              </a:ext>
            </a:extLst>
          </p:cNvPr>
          <p:cNvGrpSpPr/>
          <p:nvPr/>
        </p:nvGrpSpPr>
        <p:grpSpPr>
          <a:xfrm>
            <a:off x="6523931" y="1682831"/>
            <a:ext cx="1946897" cy="2491048"/>
            <a:chOff x="5799227" y="2482200"/>
            <a:chExt cx="2535636" cy="3244335"/>
          </a:xfrm>
        </p:grpSpPr>
        <p:sp>
          <p:nvSpPr>
            <p:cNvPr id="27" name="Freeform: Shape 26">
              <a:extLst>
                <a:ext uri="{FF2B5EF4-FFF2-40B4-BE49-F238E27FC236}">
                  <a16:creationId xmlns:a16="http://schemas.microsoft.com/office/drawing/2014/main" id="{B7580E08-8CDB-7DE4-22FA-B732EE41B331}"/>
                </a:ext>
              </a:extLst>
            </p:cNvPr>
            <p:cNvSpPr/>
            <p:nvPr/>
          </p:nvSpPr>
          <p:spPr>
            <a:xfrm>
              <a:off x="6292495" y="2482200"/>
              <a:ext cx="1322729" cy="3038239"/>
            </a:xfrm>
            <a:custGeom>
              <a:avLst/>
              <a:gdLst>
                <a:gd name="csX0" fmla="*/ 605502 w 1322729"/>
                <a:gd name="csY0" fmla="*/ 1135404 h 3038239"/>
                <a:gd name="csX1" fmla="*/ 547387 w 1322729"/>
                <a:gd name="csY1" fmla="*/ 1050857 h 3038239"/>
                <a:gd name="csX2" fmla="*/ 553917 w 1322729"/>
                <a:gd name="csY2" fmla="*/ 220230 h 3038239"/>
                <a:gd name="csX3" fmla="*/ 1198914 w 1322729"/>
                <a:gd name="csY3" fmla="*/ 0 h 3038239"/>
                <a:gd name="csX4" fmla="*/ 1174803 w 1322729"/>
                <a:gd name="csY4" fmla="*/ 501267 h 3038239"/>
                <a:gd name="csX5" fmla="*/ 711738 w 1322729"/>
                <a:gd name="csY5" fmla="*/ 1132505 h 3038239"/>
                <a:gd name="csX6" fmla="*/ 765483 w 1322729"/>
                <a:gd name="csY6" fmla="*/ 1536584 h 3038239"/>
                <a:gd name="csX7" fmla="*/ 1062641 w 1322729"/>
                <a:gd name="csY7" fmla="*/ 1349137 h 3038239"/>
                <a:gd name="csX8" fmla="*/ 765232 w 1322729"/>
                <a:gd name="csY8" fmla="*/ 1680135 h 3038239"/>
                <a:gd name="csX9" fmla="*/ 814005 w 1322729"/>
                <a:gd name="csY9" fmla="*/ 2138752 h 3038239"/>
                <a:gd name="csX10" fmla="*/ 1183041 w 1322729"/>
                <a:gd name="csY10" fmla="*/ 2155000 h 3038239"/>
                <a:gd name="csX11" fmla="*/ 1280285 w 1322729"/>
                <a:gd name="csY11" fmla="*/ 2189255 h 3038239"/>
                <a:gd name="csX12" fmla="*/ 1308163 w 1322729"/>
                <a:gd name="csY12" fmla="*/ 2206533 h 3038239"/>
                <a:gd name="csX13" fmla="*/ 1305702 w 1322729"/>
                <a:gd name="csY13" fmla="*/ 2230398 h 3038239"/>
                <a:gd name="csX14" fmla="*/ 1307409 w 1322729"/>
                <a:gd name="csY14" fmla="*/ 2232282 h 3038239"/>
                <a:gd name="csX15" fmla="*/ 1322730 w 1322729"/>
                <a:gd name="csY15" fmla="*/ 2259673 h 3038239"/>
                <a:gd name="csX16" fmla="*/ 1194292 w 1322729"/>
                <a:gd name="csY16" fmla="*/ 2338367 h 3038239"/>
                <a:gd name="csX17" fmla="*/ 1203535 w 1322729"/>
                <a:gd name="csY17" fmla="*/ 2354033 h 3038239"/>
                <a:gd name="csX18" fmla="*/ 1203485 w 1322729"/>
                <a:gd name="csY18" fmla="*/ 2360177 h 3038239"/>
                <a:gd name="csX19" fmla="*/ 1185201 w 1322729"/>
                <a:gd name="csY19" fmla="*/ 2368814 h 3038239"/>
                <a:gd name="csX20" fmla="*/ 1199165 w 1322729"/>
                <a:gd name="csY20" fmla="*/ 2384881 h 3038239"/>
                <a:gd name="csX21" fmla="*/ 1145921 w 1322729"/>
                <a:gd name="csY21" fmla="*/ 2404239 h 3038239"/>
                <a:gd name="csX22" fmla="*/ 1105738 w 1322729"/>
                <a:gd name="csY22" fmla="*/ 2389734 h 3038239"/>
                <a:gd name="csX23" fmla="*/ 825357 w 1322729"/>
                <a:gd name="csY23" fmla="*/ 2327439 h 3038239"/>
                <a:gd name="csX24" fmla="*/ 880258 w 1322729"/>
                <a:gd name="csY24" fmla="*/ 2416071 h 3038239"/>
                <a:gd name="csX25" fmla="*/ 966150 w 1322729"/>
                <a:gd name="csY25" fmla="*/ 2526784 h 3038239"/>
                <a:gd name="csX26" fmla="*/ 768547 w 1322729"/>
                <a:gd name="csY26" fmla="*/ 2331047 h 3038239"/>
                <a:gd name="csX27" fmla="*/ 657389 w 1322729"/>
                <a:gd name="csY27" fmla="*/ 2533230 h 3038239"/>
                <a:gd name="csX28" fmla="*/ 484048 w 1322729"/>
                <a:gd name="csY28" fmla="*/ 2706087 h 3038239"/>
                <a:gd name="csX29" fmla="*/ 465764 w 1322729"/>
                <a:gd name="csY29" fmla="*/ 2731931 h 3038239"/>
                <a:gd name="csX30" fmla="*/ 403530 w 1322729"/>
                <a:gd name="csY30" fmla="*/ 2774325 h 3038239"/>
                <a:gd name="csX31" fmla="*/ 374949 w 1322729"/>
                <a:gd name="csY31" fmla="*/ 2914163 h 3038239"/>
                <a:gd name="csX32" fmla="*/ 366912 w 1322729"/>
                <a:gd name="csY32" fmla="*/ 2945473 h 3038239"/>
                <a:gd name="csX33" fmla="*/ 282075 w 1322729"/>
                <a:gd name="csY33" fmla="*/ 3038240 h 3038239"/>
                <a:gd name="csX34" fmla="*/ 356967 w 1322729"/>
                <a:gd name="csY34" fmla="*/ 2945343 h 3038239"/>
                <a:gd name="csX35" fmla="*/ 355862 w 1322729"/>
                <a:gd name="csY35" fmla="*/ 2809338 h 3038239"/>
                <a:gd name="csX36" fmla="*/ 197438 w 1322729"/>
                <a:gd name="csY36" fmla="*/ 2881742 h 3038239"/>
                <a:gd name="csX37" fmla="*/ 182269 w 1322729"/>
                <a:gd name="csY37" fmla="*/ 2878536 h 3038239"/>
                <a:gd name="csX38" fmla="*/ 371333 w 1322729"/>
                <a:gd name="csY38" fmla="*/ 2772064 h 3038239"/>
                <a:gd name="csX39" fmla="*/ 400365 w 1322729"/>
                <a:gd name="csY39" fmla="*/ 2710237 h 3038239"/>
                <a:gd name="csX40" fmla="*/ 439846 w 1322729"/>
                <a:gd name="csY40" fmla="*/ 2606055 h 3038239"/>
                <a:gd name="csX41" fmla="*/ 395192 w 1322729"/>
                <a:gd name="csY41" fmla="*/ 2603463 h 3038239"/>
                <a:gd name="csX42" fmla="*/ 400968 w 1322729"/>
                <a:gd name="csY42" fmla="*/ 2613270 h 3038239"/>
                <a:gd name="csX43" fmla="*/ 396699 w 1322729"/>
                <a:gd name="csY43" fmla="*/ 2624710 h 3038239"/>
                <a:gd name="csX44" fmla="*/ 413576 w 1322729"/>
                <a:gd name="csY44" fmla="*/ 2639305 h 3038239"/>
                <a:gd name="csX45" fmla="*/ 407900 w 1322729"/>
                <a:gd name="csY45" fmla="*/ 2644093 h 3038239"/>
                <a:gd name="csX46" fmla="*/ 324418 w 1322729"/>
                <a:gd name="csY46" fmla="*/ 2625871 h 3038239"/>
                <a:gd name="csX47" fmla="*/ 357068 w 1322729"/>
                <a:gd name="csY47" fmla="*/ 2590314 h 3038239"/>
                <a:gd name="csX48" fmla="*/ 328236 w 1322729"/>
                <a:gd name="csY48" fmla="*/ 2578377 h 3038239"/>
                <a:gd name="csX49" fmla="*/ 324870 w 1322729"/>
                <a:gd name="csY49" fmla="*/ 2576287 h 3038239"/>
                <a:gd name="csX50" fmla="*/ 299554 w 1322729"/>
                <a:gd name="csY50" fmla="*/ 2590596 h 3038239"/>
                <a:gd name="csX51" fmla="*/ 289860 w 1322729"/>
                <a:gd name="csY51" fmla="*/ 2586496 h 3038239"/>
                <a:gd name="csX52" fmla="*/ 186237 w 1322729"/>
                <a:gd name="csY52" fmla="*/ 2680564 h 3038239"/>
                <a:gd name="csX53" fmla="*/ 182369 w 1322729"/>
                <a:gd name="csY53" fmla="*/ 2668983 h 3038239"/>
                <a:gd name="csX54" fmla="*/ 217630 w 1322729"/>
                <a:gd name="csY54" fmla="*/ 2637632 h 3038239"/>
                <a:gd name="csX55" fmla="*/ 282878 w 1322729"/>
                <a:gd name="csY55" fmla="*/ 2550468 h 3038239"/>
                <a:gd name="csX56" fmla="*/ 277805 w 1322729"/>
                <a:gd name="csY56" fmla="*/ 2537395 h 3038239"/>
                <a:gd name="csX57" fmla="*/ 308294 w 1322729"/>
                <a:gd name="csY57" fmla="*/ 2521021 h 3038239"/>
                <a:gd name="csX58" fmla="*/ 292070 w 1322729"/>
                <a:gd name="csY58" fmla="*/ 2507792 h 3038239"/>
                <a:gd name="csX59" fmla="*/ 392580 w 1322729"/>
                <a:gd name="csY59" fmla="*/ 2413082 h 3038239"/>
                <a:gd name="csX60" fmla="*/ 675020 w 1322729"/>
                <a:gd name="csY60" fmla="*/ 2291170 h 3038239"/>
                <a:gd name="csX61" fmla="*/ 679993 w 1322729"/>
                <a:gd name="csY61" fmla="*/ 2291853 h 3038239"/>
                <a:gd name="csX62" fmla="*/ 687527 w 1322729"/>
                <a:gd name="csY62" fmla="*/ 2169927 h 3038239"/>
                <a:gd name="csX63" fmla="*/ 665225 w 1322729"/>
                <a:gd name="csY63" fmla="*/ 1768309 h 3038239"/>
                <a:gd name="csX64" fmla="*/ 633279 w 1322729"/>
                <a:gd name="csY64" fmla="*/ 1473782 h 3038239"/>
                <a:gd name="csX65" fmla="*/ 36 w 1322729"/>
                <a:gd name="csY65" fmla="*/ 1054168 h 3038239"/>
                <a:gd name="csX66" fmla="*/ 14000 w 1322729"/>
                <a:gd name="csY66" fmla="*/ 954744 h 3038239"/>
                <a:gd name="csX67" fmla="*/ 641618 w 1322729"/>
                <a:gd name="csY67" fmla="*/ 1379176 h 3038239"/>
                <a:gd name="csX68" fmla="*/ 605502 w 1322729"/>
                <a:gd name="csY68" fmla="*/ 1135404 h 30382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Lst>
              <a:rect l="l" t="t" r="r" b="b"/>
              <a:pathLst>
                <a:path w="1322729" h="3038239">
                  <a:moveTo>
                    <a:pt x="605502" y="1135404"/>
                  </a:moveTo>
                  <a:cubicBezTo>
                    <a:pt x="599073" y="1109479"/>
                    <a:pt x="565871" y="1070446"/>
                    <a:pt x="547387" y="1050857"/>
                  </a:cubicBezTo>
                  <a:cubicBezTo>
                    <a:pt x="332656" y="823246"/>
                    <a:pt x="333610" y="443575"/>
                    <a:pt x="553917" y="220230"/>
                  </a:cubicBezTo>
                  <a:cubicBezTo>
                    <a:pt x="732734" y="39003"/>
                    <a:pt x="955702" y="3246"/>
                    <a:pt x="1198914" y="0"/>
                  </a:cubicBezTo>
                  <a:cubicBezTo>
                    <a:pt x="1211169" y="171455"/>
                    <a:pt x="1217700" y="333314"/>
                    <a:pt x="1174803" y="501267"/>
                  </a:cubicBezTo>
                  <a:cubicBezTo>
                    <a:pt x="1103980" y="778330"/>
                    <a:pt x="945707" y="973213"/>
                    <a:pt x="711738" y="1132505"/>
                  </a:cubicBezTo>
                  <a:cubicBezTo>
                    <a:pt x="746246" y="1282838"/>
                    <a:pt x="760611" y="1380372"/>
                    <a:pt x="765483" y="1536584"/>
                  </a:cubicBezTo>
                  <a:cubicBezTo>
                    <a:pt x="844846" y="1415471"/>
                    <a:pt x="929734" y="1381201"/>
                    <a:pt x="1062641" y="1349137"/>
                  </a:cubicBezTo>
                  <a:cubicBezTo>
                    <a:pt x="1077107" y="1551064"/>
                    <a:pt x="964191" y="1667564"/>
                    <a:pt x="765232" y="1680135"/>
                  </a:cubicBezTo>
                  <a:cubicBezTo>
                    <a:pt x="766940" y="1762813"/>
                    <a:pt x="782411" y="2071468"/>
                    <a:pt x="814005" y="2138752"/>
                  </a:cubicBezTo>
                  <a:cubicBezTo>
                    <a:pt x="965246" y="2098171"/>
                    <a:pt x="1034362" y="2101141"/>
                    <a:pt x="1183041" y="2155000"/>
                  </a:cubicBezTo>
                  <a:cubicBezTo>
                    <a:pt x="1215490" y="2166762"/>
                    <a:pt x="1249143" y="2171148"/>
                    <a:pt x="1280285" y="2189255"/>
                  </a:cubicBezTo>
                  <a:cubicBezTo>
                    <a:pt x="1289678" y="2194842"/>
                    <a:pt x="1298971" y="2200604"/>
                    <a:pt x="1308163" y="2206533"/>
                  </a:cubicBezTo>
                  <a:lnTo>
                    <a:pt x="1305702" y="2230398"/>
                  </a:lnTo>
                  <a:lnTo>
                    <a:pt x="1307409" y="2232282"/>
                  </a:lnTo>
                  <a:cubicBezTo>
                    <a:pt x="1322278" y="2247972"/>
                    <a:pt x="1319013" y="2240763"/>
                    <a:pt x="1322730" y="2259673"/>
                  </a:cubicBezTo>
                  <a:cubicBezTo>
                    <a:pt x="1311378" y="2299289"/>
                    <a:pt x="1231362" y="2325757"/>
                    <a:pt x="1194292" y="2338367"/>
                  </a:cubicBezTo>
                  <a:lnTo>
                    <a:pt x="1203535" y="2354033"/>
                  </a:lnTo>
                  <a:lnTo>
                    <a:pt x="1203485" y="2360177"/>
                  </a:lnTo>
                  <a:cubicBezTo>
                    <a:pt x="1188366" y="2363428"/>
                    <a:pt x="1193439" y="2359484"/>
                    <a:pt x="1185201" y="2368814"/>
                  </a:cubicBezTo>
                  <a:cubicBezTo>
                    <a:pt x="1191882" y="2375004"/>
                    <a:pt x="1197005" y="2377526"/>
                    <a:pt x="1199165" y="2384881"/>
                  </a:cubicBezTo>
                  <a:cubicBezTo>
                    <a:pt x="1177114" y="2388775"/>
                    <a:pt x="1159132" y="2388282"/>
                    <a:pt x="1145921" y="2404239"/>
                  </a:cubicBezTo>
                  <a:lnTo>
                    <a:pt x="1105738" y="2389734"/>
                  </a:lnTo>
                  <a:cubicBezTo>
                    <a:pt x="974388" y="2376531"/>
                    <a:pt x="950529" y="2376305"/>
                    <a:pt x="825357" y="2327439"/>
                  </a:cubicBezTo>
                  <a:cubicBezTo>
                    <a:pt x="832891" y="2357057"/>
                    <a:pt x="842636" y="2411579"/>
                    <a:pt x="880258" y="2416071"/>
                  </a:cubicBezTo>
                  <a:cubicBezTo>
                    <a:pt x="906226" y="2451477"/>
                    <a:pt x="956406" y="2491620"/>
                    <a:pt x="966150" y="2526784"/>
                  </a:cubicBezTo>
                  <a:cubicBezTo>
                    <a:pt x="864787" y="2457601"/>
                    <a:pt x="826261" y="2441031"/>
                    <a:pt x="768547" y="2331047"/>
                  </a:cubicBezTo>
                  <a:cubicBezTo>
                    <a:pt x="743332" y="2365764"/>
                    <a:pt x="668541" y="2493564"/>
                    <a:pt x="657389" y="2533230"/>
                  </a:cubicBezTo>
                  <a:cubicBezTo>
                    <a:pt x="639608" y="2574197"/>
                    <a:pt x="522523" y="2692958"/>
                    <a:pt x="484048" y="2706087"/>
                  </a:cubicBezTo>
                  <a:cubicBezTo>
                    <a:pt x="468125" y="2713296"/>
                    <a:pt x="468677" y="2713221"/>
                    <a:pt x="465764" y="2731931"/>
                  </a:cubicBezTo>
                  <a:cubicBezTo>
                    <a:pt x="442609" y="2761880"/>
                    <a:pt x="441051" y="2761086"/>
                    <a:pt x="403530" y="2774325"/>
                  </a:cubicBezTo>
                  <a:cubicBezTo>
                    <a:pt x="376205" y="2838840"/>
                    <a:pt x="378817" y="2846723"/>
                    <a:pt x="374949" y="2914163"/>
                  </a:cubicBezTo>
                  <a:cubicBezTo>
                    <a:pt x="368620" y="2924412"/>
                    <a:pt x="369876" y="2933953"/>
                    <a:pt x="366912" y="2945473"/>
                  </a:cubicBezTo>
                  <a:cubicBezTo>
                    <a:pt x="353501" y="2997609"/>
                    <a:pt x="326025" y="3012627"/>
                    <a:pt x="282075" y="3038240"/>
                  </a:cubicBezTo>
                  <a:cubicBezTo>
                    <a:pt x="305381" y="3010326"/>
                    <a:pt x="342249" y="2975403"/>
                    <a:pt x="356967" y="2945343"/>
                  </a:cubicBezTo>
                  <a:cubicBezTo>
                    <a:pt x="348780" y="2888092"/>
                    <a:pt x="345716" y="2865891"/>
                    <a:pt x="355862" y="2809338"/>
                  </a:cubicBezTo>
                  <a:cubicBezTo>
                    <a:pt x="296290" y="2828461"/>
                    <a:pt x="249225" y="2843809"/>
                    <a:pt x="197438" y="2881742"/>
                  </a:cubicBezTo>
                  <a:lnTo>
                    <a:pt x="182269" y="2878536"/>
                  </a:lnTo>
                  <a:cubicBezTo>
                    <a:pt x="231242" y="2833550"/>
                    <a:pt x="310957" y="2799742"/>
                    <a:pt x="371333" y="2772064"/>
                  </a:cubicBezTo>
                  <a:cubicBezTo>
                    <a:pt x="383438" y="2749460"/>
                    <a:pt x="390470" y="2733956"/>
                    <a:pt x="400365" y="2710237"/>
                  </a:cubicBezTo>
                  <a:cubicBezTo>
                    <a:pt x="398908" y="2688025"/>
                    <a:pt x="429398" y="2637567"/>
                    <a:pt x="439846" y="2606055"/>
                  </a:cubicBezTo>
                  <a:cubicBezTo>
                    <a:pt x="421110" y="2602649"/>
                    <a:pt x="414178" y="2600202"/>
                    <a:pt x="395192" y="2603463"/>
                  </a:cubicBezTo>
                  <a:lnTo>
                    <a:pt x="400968" y="2613270"/>
                  </a:lnTo>
                  <a:lnTo>
                    <a:pt x="396699" y="2624710"/>
                  </a:lnTo>
                  <a:cubicBezTo>
                    <a:pt x="402827" y="2632512"/>
                    <a:pt x="405539" y="2633442"/>
                    <a:pt x="413576" y="2639305"/>
                  </a:cubicBezTo>
                  <a:lnTo>
                    <a:pt x="407900" y="2644093"/>
                  </a:lnTo>
                  <a:cubicBezTo>
                    <a:pt x="378716" y="2646108"/>
                    <a:pt x="333962" y="2656613"/>
                    <a:pt x="324418" y="2625871"/>
                  </a:cubicBezTo>
                  <a:cubicBezTo>
                    <a:pt x="332153" y="2601167"/>
                    <a:pt x="346419" y="2608728"/>
                    <a:pt x="357068" y="2590314"/>
                  </a:cubicBezTo>
                  <a:cubicBezTo>
                    <a:pt x="342300" y="2587185"/>
                    <a:pt x="341547" y="2586456"/>
                    <a:pt x="328236" y="2578377"/>
                  </a:cubicBezTo>
                  <a:lnTo>
                    <a:pt x="324870" y="2576287"/>
                  </a:lnTo>
                  <a:cubicBezTo>
                    <a:pt x="308998" y="2577196"/>
                    <a:pt x="314272" y="2576578"/>
                    <a:pt x="299554" y="2590596"/>
                  </a:cubicBezTo>
                  <a:lnTo>
                    <a:pt x="289860" y="2586496"/>
                  </a:lnTo>
                  <a:cubicBezTo>
                    <a:pt x="256609" y="2622379"/>
                    <a:pt x="228681" y="2655106"/>
                    <a:pt x="186237" y="2680564"/>
                  </a:cubicBezTo>
                  <a:lnTo>
                    <a:pt x="182369" y="2668983"/>
                  </a:lnTo>
                  <a:lnTo>
                    <a:pt x="217630" y="2637632"/>
                  </a:lnTo>
                  <a:cubicBezTo>
                    <a:pt x="245809" y="2617857"/>
                    <a:pt x="268965" y="2581592"/>
                    <a:pt x="282878" y="2550468"/>
                  </a:cubicBezTo>
                  <a:lnTo>
                    <a:pt x="277805" y="2537395"/>
                  </a:lnTo>
                  <a:lnTo>
                    <a:pt x="308294" y="2521021"/>
                  </a:lnTo>
                  <a:cubicBezTo>
                    <a:pt x="298600" y="2515902"/>
                    <a:pt x="298199" y="2516630"/>
                    <a:pt x="292070" y="2507792"/>
                  </a:cubicBezTo>
                  <a:cubicBezTo>
                    <a:pt x="305180" y="2473367"/>
                    <a:pt x="361437" y="2438710"/>
                    <a:pt x="392580" y="2413082"/>
                  </a:cubicBezTo>
                  <a:cubicBezTo>
                    <a:pt x="487765" y="2383082"/>
                    <a:pt x="611128" y="2366915"/>
                    <a:pt x="675020" y="2291170"/>
                  </a:cubicBezTo>
                  <a:lnTo>
                    <a:pt x="679993" y="2291853"/>
                  </a:lnTo>
                  <a:cubicBezTo>
                    <a:pt x="699231" y="2243707"/>
                    <a:pt x="692801" y="2221475"/>
                    <a:pt x="687527" y="2169927"/>
                  </a:cubicBezTo>
                  <a:cubicBezTo>
                    <a:pt x="671202" y="2048703"/>
                    <a:pt x="674116" y="1893049"/>
                    <a:pt x="665225" y="1768309"/>
                  </a:cubicBezTo>
                  <a:cubicBezTo>
                    <a:pt x="657892" y="1665821"/>
                    <a:pt x="646540" y="1575451"/>
                    <a:pt x="633279" y="1473782"/>
                  </a:cubicBezTo>
                  <a:cubicBezTo>
                    <a:pt x="294733" y="1584148"/>
                    <a:pt x="7470" y="1441954"/>
                    <a:pt x="36" y="1054168"/>
                  </a:cubicBezTo>
                  <a:cubicBezTo>
                    <a:pt x="-416" y="1029087"/>
                    <a:pt x="3351" y="976283"/>
                    <a:pt x="14000" y="954744"/>
                  </a:cubicBezTo>
                  <a:cubicBezTo>
                    <a:pt x="315879" y="975494"/>
                    <a:pt x="499920" y="1121135"/>
                    <a:pt x="641618" y="1379176"/>
                  </a:cubicBezTo>
                  <a:cubicBezTo>
                    <a:pt x="650910" y="1325272"/>
                    <a:pt x="618311" y="1192448"/>
                    <a:pt x="605502" y="1135404"/>
                  </a:cubicBezTo>
                  <a:close/>
                </a:path>
              </a:pathLst>
            </a:custGeom>
            <a:gradFill>
              <a:gsLst>
                <a:gs pos="0">
                  <a:srgbClr val="89B763"/>
                </a:gs>
                <a:gs pos="50000">
                  <a:srgbClr val="A6CA71"/>
                </a:gs>
                <a:gs pos="100000">
                  <a:srgbClr val="C3DE7F"/>
                </a:gs>
              </a:gsLst>
              <a:lin ang="8589699" scaled="1"/>
            </a:gra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8" name="Freeform: Shape 27">
              <a:extLst>
                <a:ext uri="{FF2B5EF4-FFF2-40B4-BE49-F238E27FC236}">
                  <a16:creationId xmlns:a16="http://schemas.microsoft.com/office/drawing/2014/main" id="{5BC6ABFB-A039-2F56-D1AF-D870F3A8ACCA}"/>
                </a:ext>
              </a:extLst>
            </p:cNvPr>
            <p:cNvSpPr/>
            <p:nvPr/>
          </p:nvSpPr>
          <p:spPr>
            <a:xfrm>
              <a:off x="6679995" y="2482200"/>
              <a:ext cx="811412" cy="1187579"/>
            </a:xfrm>
            <a:custGeom>
              <a:avLst/>
              <a:gdLst>
                <a:gd name="csX0" fmla="*/ 218002 w 811412"/>
                <a:gd name="csY0" fmla="*/ 1135404 h 1187579"/>
                <a:gd name="csX1" fmla="*/ 159886 w 811412"/>
                <a:gd name="csY1" fmla="*/ 1050857 h 1187579"/>
                <a:gd name="csX2" fmla="*/ 166416 w 811412"/>
                <a:gd name="csY2" fmla="*/ 220230 h 1187579"/>
                <a:gd name="csX3" fmla="*/ 811413 w 811412"/>
                <a:gd name="csY3" fmla="*/ 0 h 1187579"/>
                <a:gd name="csX4" fmla="*/ 646258 w 811412"/>
                <a:gd name="csY4" fmla="*/ 170842 h 1187579"/>
                <a:gd name="csX5" fmla="*/ 303693 w 811412"/>
                <a:gd name="csY5" fmla="*/ 1008272 h 1187579"/>
                <a:gd name="csX6" fmla="*/ 292090 w 811412"/>
                <a:gd name="csY6" fmla="*/ 1187580 h 1187579"/>
                <a:gd name="csX7" fmla="*/ 224783 w 811412"/>
                <a:gd name="csY7" fmla="*/ 1130123 h 1187579"/>
                <a:gd name="csX8" fmla="*/ 218002 w 811412"/>
                <a:gd name="csY8" fmla="*/ 1135404 h 11875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811412" h="1187579">
                  <a:moveTo>
                    <a:pt x="218002" y="1135404"/>
                  </a:moveTo>
                  <a:cubicBezTo>
                    <a:pt x="211572" y="1109479"/>
                    <a:pt x="178371" y="1070446"/>
                    <a:pt x="159886" y="1050857"/>
                  </a:cubicBezTo>
                  <a:cubicBezTo>
                    <a:pt x="-54845" y="823246"/>
                    <a:pt x="-53891" y="443575"/>
                    <a:pt x="166416" y="220230"/>
                  </a:cubicBezTo>
                  <a:cubicBezTo>
                    <a:pt x="345233" y="39003"/>
                    <a:pt x="568202" y="3246"/>
                    <a:pt x="811413" y="0"/>
                  </a:cubicBezTo>
                  <a:cubicBezTo>
                    <a:pt x="756663" y="44007"/>
                    <a:pt x="691666" y="116918"/>
                    <a:pt x="646258" y="170842"/>
                  </a:cubicBezTo>
                  <a:cubicBezTo>
                    <a:pt x="446747" y="407727"/>
                    <a:pt x="335539" y="701732"/>
                    <a:pt x="303693" y="1008272"/>
                  </a:cubicBezTo>
                  <a:cubicBezTo>
                    <a:pt x="297415" y="1068617"/>
                    <a:pt x="295607" y="1126606"/>
                    <a:pt x="292090" y="1187580"/>
                  </a:cubicBezTo>
                  <a:cubicBezTo>
                    <a:pt x="271948" y="1167935"/>
                    <a:pt x="249094" y="1142990"/>
                    <a:pt x="224783" y="1130123"/>
                  </a:cubicBezTo>
                  <a:lnTo>
                    <a:pt x="218002" y="1135404"/>
                  </a:lnTo>
                  <a:close/>
                </a:path>
              </a:pathLst>
            </a:custGeom>
            <a:solidFill>
              <a:srgbClr val="B7D87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9" name="Freeform: Shape 28">
              <a:extLst>
                <a:ext uri="{FF2B5EF4-FFF2-40B4-BE49-F238E27FC236}">
                  <a16:creationId xmlns:a16="http://schemas.microsoft.com/office/drawing/2014/main" id="{01CC5FD8-5A60-67CC-C077-16E74579658E}"/>
                </a:ext>
              </a:extLst>
            </p:cNvPr>
            <p:cNvSpPr/>
            <p:nvPr/>
          </p:nvSpPr>
          <p:spPr>
            <a:xfrm>
              <a:off x="7106500" y="4593293"/>
              <a:ext cx="508724" cy="293145"/>
            </a:xfrm>
            <a:custGeom>
              <a:avLst/>
              <a:gdLst>
                <a:gd name="csX0" fmla="*/ 0 w 508724"/>
                <a:gd name="csY0" fmla="*/ 27658 h 293145"/>
                <a:gd name="csX1" fmla="*/ 369036 w 508724"/>
                <a:gd name="csY1" fmla="*/ 43907 h 293145"/>
                <a:gd name="csX2" fmla="*/ 466280 w 508724"/>
                <a:gd name="csY2" fmla="*/ 78161 h 293145"/>
                <a:gd name="csX3" fmla="*/ 494158 w 508724"/>
                <a:gd name="csY3" fmla="*/ 95440 h 293145"/>
                <a:gd name="csX4" fmla="*/ 491697 w 508724"/>
                <a:gd name="csY4" fmla="*/ 119305 h 293145"/>
                <a:gd name="csX5" fmla="*/ 493404 w 508724"/>
                <a:gd name="csY5" fmla="*/ 121189 h 293145"/>
                <a:gd name="csX6" fmla="*/ 508724 w 508724"/>
                <a:gd name="csY6" fmla="*/ 148580 h 293145"/>
                <a:gd name="csX7" fmla="*/ 380287 w 508724"/>
                <a:gd name="csY7" fmla="*/ 227274 h 293145"/>
                <a:gd name="csX8" fmla="*/ 389530 w 508724"/>
                <a:gd name="csY8" fmla="*/ 242939 h 293145"/>
                <a:gd name="csX9" fmla="*/ 389480 w 508724"/>
                <a:gd name="csY9" fmla="*/ 249084 h 293145"/>
                <a:gd name="csX10" fmla="*/ 371196 w 508724"/>
                <a:gd name="csY10" fmla="*/ 257720 h 293145"/>
                <a:gd name="csX11" fmla="*/ 385160 w 508724"/>
                <a:gd name="csY11" fmla="*/ 273788 h 293145"/>
                <a:gd name="csX12" fmla="*/ 331916 w 508724"/>
                <a:gd name="csY12" fmla="*/ 293146 h 293145"/>
                <a:gd name="csX13" fmla="*/ 291733 w 508724"/>
                <a:gd name="csY13" fmla="*/ 278641 h 293145"/>
                <a:gd name="csX14" fmla="*/ 294194 w 508724"/>
                <a:gd name="csY14" fmla="*/ 270602 h 293145"/>
                <a:gd name="csX15" fmla="*/ 272797 w 508724"/>
                <a:gd name="csY15" fmla="*/ 255580 h 293145"/>
                <a:gd name="csX16" fmla="*/ 283545 w 508724"/>
                <a:gd name="csY16" fmla="*/ 256108 h 293145"/>
                <a:gd name="csX17" fmla="*/ 278372 w 508724"/>
                <a:gd name="csY17" fmla="*/ 251370 h 293145"/>
                <a:gd name="csX18" fmla="*/ 253308 w 508724"/>
                <a:gd name="csY18" fmla="*/ 243457 h 293145"/>
                <a:gd name="csX19" fmla="*/ 36165 w 508724"/>
                <a:gd name="csY19" fmla="*/ 167893 h 293145"/>
                <a:gd name="csX20" fmla="*/ 0 w 508724"/>
                <a:gd name="csY20" fmla="*/ 27658 h 29314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508724" h="293145">
                  <a:moveTo>
                    <a:pt x="0" y="27658"/>
                  </a:moveTo>
                  <a:cubicBezTo>
                    <a:pt x="151241" y="-12922"/>
                    <a:pt x="220357" y="-9953"/>
                    <a:pt x="369036" y="43907"/>
                  </a:cubicBezTo>
                  <a:cubicBezTo>
                    <a:pt x="401485" y="55668"/>
                    <a:pt x="435138" y="60054"/>
                    <a:pt x="466280" y="78161"/>
                  </a:cubicBezTo>
                  <a:cubicBezTo>
                    <a:pt x="475673" y="83748"/>
                    <a:pt x="484966" y="89511"/>
                    <a:pt x="494158" y="95440"/>
                  </a:cubicBezTo>
                  <a:lnTo>
                    <a:pt x="491697" y="119305"/>
                  </a:lnTo>
                  <a:lnTo>
                    <a:pt x="493404" y="121189"/>
                  </a:lnTo>
                  <a:cubicBezTo>
                    <a:pt x="508273" y="136879"/>
                    <a:pt x="505008" y="129669"/>
                    <a:pt x="508724" y="148580"/>
                  </a:cubicBezTo>
                  <a:cubicBezTo>
                    <a:pt x="497373" y="188196"/>
                    <a:pt x="417357" y="214663"/>
                    <a:pt x="380287" y="227274"/>
                  </a:cubicBezTo>
                  <a:lnTo>
                    <a:pt x="389530" y="242939"/>
                  </a:lnTo>
                  <a:lnTo>
                    <a:pt x="389480" y="249084"/>
                  </a:lnTo>
                  <a:cubicBezTo>
                    <a:pt x="374361" y="252334"/>
                    <a:pt x="379434" y="248391"/>
                    <a:pt x="371196" y="257720"/>
                  </a:cubicBezTo>
                  <a:cubicBezTo>
                    <a:pt x="377876" y="263910"/>
                    <a:pt x="383000" y="266432"/>
                    <a:pt x="385160" y="273788"/>
                  </a:cubicBezTo>
                  <a:cubicBezTo>
                    <a:pt x="363109" y="277681"/>
                    <a:pt x="345127" y="277189"/>
                    <a:pt x="331916" y="293146"/>
                  </a:cubicBezTo>
                  <a:lnTo>
                    <a:pt x="291733" y="278641"/>
                  </a:lnTo>
                  <a:lnTo>
                    <a:pt x="294194" y="270602"/>
                  </a:lnTo>
                  <a:cubicBezTo>
                    <a:pt x="284751" y="265352"/>
                    <a:pt x="277267" y="263428"/>
                    <a:pt x="272797" y="255580"/>
                  </a:cubicBezTo>
                  <a:lnTo>
                    <a:pt x="283545" y="256108"/>
                  </a:lnTo>
                  <a:lnTo>
                    <a:pt x="278372" y="251370"/>
                  </a:lnTo>
                  <a:cubicBezTo>
                    <a:pt x="267723" y="250244"/>
                    <a:pt x="262198" y="250425"/>
                    <a:pt x="253308" y="243457"/>
                  </a:cubicBezTo>
                  <a:cubicBezTo>
                    <a:pt x="175100" y="238106"/>
                    <a:pt x="96993" y="219130"/>
                    <a:pt x="36165" y="167893"/>
                  </a:cubicBezTo>
                  <a:cubicBezTo>
                    <a:pt x="15320" y="148048"/>
                    <a:pt x="4621" y="59090"/>
                    <a:pt x="0" y="27658"/>
                  </a:cubicBezTo>
                  <a:close/>
                </a:path>
              </a:pathLst>
            </a:custGeom>
            <a:solidFill>
              <a:srgbClr val="7C643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0" name="Freeform: Shape 29">
              <a:extLst>
                <a:ext uri="{FF2B5EF4-FFF2-40B4-BE49-F238E27FC236}">
                  <a16:creationId xmlns:a16="http://schemas.microsoft.com/office/drawing/2014/main" id="{8262EDCE-457F-2576-2825-FDBC6E926F69}"/>
                </a:ext>
              </a:extLst>
            </p:cNvPr>
            <p:cNvSpPr/>
            <p:nvPr/>
          </p:nvSpPr>
          <p:spPr>
            <a:xfrm>
              <a:off x="7142665" y="4714481"/>
              <a:ext cx="472559" cy="171957"/>
            </a:xfrm>
            <a:custGeom>
              <a:avLst/>
              <a:gdLst>
                <a:gd name="csX0" fmla="*/ 457239 w 472559"/>
                <a:gd name="csY0" fmla="*/ 0 h 171957"/>
                <a:gd name="csX1" fmla="*/ 472559 w 472559"/>
                <a:gd name="csY1" fmla="*/ 27392 h 171957"/>
                <a:gd name="csX2" fmla="*/ 344122 w 472559"/>
                <a:gd name="csY2" fmla="*/ 106085 h 171957"/>
                <a:gd name="csX3" fmla="*/ 353365 w 472559"/>
                <a:gd name="csY3" fmla="*/ 121751 h 171957"/>
                <a:gd name="csX4" fmla="*/ 353315 w 472559"/>
                <a:gd name="csY4" fmla="*/ 127895 h 171957"/>
                <a:gd name="csX5" fmla="*/ 335031 w 472559"/>
                <a:gd name="csY5" fmla="*/ 136532 h 171957"/>
                <a:gd name="csX6" fmla="*/ 348995 w 472559"/>
                <a:gd name="csY6" fmla="*/ 152599 h 171957"/>
                <a:gd name="csX7" fmla="*/ 295751 w 472559"/>
                <a:gd name="csY7" fmla="*/ 171957 h 171957"/>
                <a:gd name="csX8" fmla="*/ 255568 w 472559"/>
                <a:gd name="csY8" fmla="*/ 157453 h 171957"/>
                <a:gd name="csX9" fmla="*/ 258029 w 472559"/>
                <a:gd name="csY9" fmla="*/ 149414 h 171957"/>
                <a:gd name="csX10" fmla="*/ 236632 w 472559"/>
                <a:gd name="csY10" fmla="*/ 134391 h 171957"/>
                <a:gd name="csX11" fmla="*/ 247380 w 472559"/>
                <a:gd name="csY11" fmla="*/ 134919 h 171957"/>
                <a:gd name="csX12" fmla="*/ 242207 w 472559"/>
                <a:gd name="csY12" fmla="*/ 130181 h 171957"/>
                <a:gd name="csX13" fmla="*/ 217143 w 472559"/>
                <a:gd name="csY13" fmla="*/ 122268 h 171957"/>
                <a:gd name="csX14" fmla="*/ 0 w 472559"/>
                <a:gd name="csY14" fmla="*/ 46705 h 171957"/>
                <a:gd name="csX15" fmla="*/ 40887 w 472559"/>
                <a:gd name="csY15" fmla="*/ 28135 h 171957"/>
                <a:gd name="csX16" fmla="*/ 457239 w 472559"/>
                <a:gd name="csY16" fmla="*/ 0 h 17195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72559" h="171957">
                  <a:moveTo>
                    <a:pt x="457239" y="0"/>
                  </a:moveTo>
                  <a:cubicBezTo>
                    <a:pt x="472108" y="15690"/>
                    <a:pt x="468843" y="8481"/>
                    <a:pt x="472559" y="27392"/>
                  </a:cubicBezTo>
                  <a:cubicBezTo>
                    <a:pt x="461208" y="67007"/>
                    <a:pt x="381192" y="93475"/>
                    <a:pt x="344122" y="106085"/>
                  </a:cubicBezTo>
                  <a:lnTo>
                    <a:pt x="353365" y="121751"/>
                  </a:lnTo>
                  <a:lnTo>
                    <a:pt x="353315" y="127895"/>
                  </a:lnTo>
                  <a:cubicBezTo>
                    <a:pt x="338196" y="131146"/>
                    <a:pt x="343269" y="127202"/>
                    <a:pt x="335031" y="136532"/>
                  </a:cubicBezTo>
                  <a:cubicBezTo>
                    <a:pt x="341711" y="142722"/>
                    <a:pt x="346835" y="145244"/>
                    <a:pt x="348995" y="152599"/>
                  </a:cubicBezTo>
                  <a:cubicBezTo>
                    <a:pt x="326944" y="156493"/>
                    <a:pt x="308962" y="156001"/>
                    <a:pt x="295751" y="171957"/>
                  </a:cubicBezTo>
                  <a:lnTo>
                    <a:pt x="255568" y="157453"/>
                  </a:lnTo>
                  <a:lnTo>
                    <a:pt x="258029" y="149414"/>
                  </a:lnTo>
                  <a:cubicBezTo>
                    <a:pt x="248586" y="144164"/>
                    <a:pt x="241102" y="142239"/>
                    <a:pt x="236632" y="134391"/>
                  </a:cubicBezTo>
                  <a:lnTo>
                    <a:pt x="247380" y="134919"/>
                  </a:lnTo>
                  <a:lnTo>
                    <a:pt x="242207" y="130181"/>
                  </a:lnTo>
                  <a:cubicBezTo>
                    <a:pt x="231558" y="129056"/>
                    <a:pt x="226033" y="129237"/>
                    <a:pt x="217143" y="122268"/>
                  </a:cubicBezTo>
                  <a:cubicBezTo>
                    <a:pt x="138935" y="116918"/>
                    <a:pt x="60828" y="97941"/>
                    <a:pt x="0" y="46705"/>
                  </a:cubicBezTo>
                  <a:cubicBezTo>
                    <a:pt x="8238" y="37274"/>
                    <a:pt x="29083" y="30331"/>
                    <a:pt x="40887" y="28135"/>
                  </a:cubicBezTo>
                  <a:cubicBezTo>
                    <a:pt x="247531" y="-10280"/>
                    <a:pt x="251951" y="121374"/>
                    <a:pt x="457239" y="0"/>
                  </a:cubicBezTo>
                  <a:close/>
                </a:path>
              </a:pathLst>
            </a:custGeom>
            <a:solidFill>
              <a:srgbClr val="554A2A"/>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1" name="Freeform: Shape 30">
              <a:extLst>
                <a:ext uri="{FF2B5EF4-FFF2-40B4-BE49-F238E27FC236}">
                  <a16:creationId xmlns:a16="http://schemas.microsoft.com/office/drawing/2014/main" id="{207E3219-63B4-693A-CBD2-55A121BA775D}"/>
                </a:ext>
              </a:extLst>
            </p:cNvPr>
            <p:cNvSpPr/>
            <p:nvPr/>
          </p:nvSpPr>
          <p:spPr>
            <a:xfrm>
              <a:off x="7359807" y="4820567"/>
              <a:ext cx="136222" cy="65871"/>
            </a:xfrm>
            <a:custGeom>
              <a:avLst/>
              <a:gdLst>
                <a:gd name="csX0" fmla="*/ 0 w 136222"/>
                <a:gd name="csY0" fmla="*/ 16183 h 65871"/>
                <a:gd name="csX1" fmla="*/ 126980 w 136222"/>
                <a:gd name="csY1" fmla="*/ 0 h 65871"/>
                <a:gd name="csX2" fmla="*/ 136222 w 136222"/>
                <a:gd name="csY2" fmla="*/ 15665 h 65871"/>
                <a:gd name="csX3" fmla="*/ 136172 w 136222"/>
                <a:gd name="csY3" fmla="*/ 21810 h 65871"/>
                <a:gd name="csX4" fmla="*/ 117888 w 136222"/>
                <a:gd name="csY4" fmla="*/ 30446 h 65871"/>
                <a:gd name="csX5" fmla="*/ 131852 w 136222"/>
                <a:gd name="csY5" fmla="*/ 46514 h 65871"/>
                <a:gd name="csX6" fmla="*/ 78609 w 136222"/>
                <a:gd name="csY6" fmla="*/ 65872 h 65871"/>
                <a:gd name="csX7" fmla="*/ 38425 w 136222"/>
                <a:gd name="csY7" fmla="*/ 51367 h 65871"/>
                <a:gd name="csX8" fmla="*/ 40886 w 136222"/>
                <a:gd name="csY8" fmla="*/ 43328 h 65871"/>
                <a:gd name="csX9" fmla="*/ 19489 w 136222"/>
                <a:gd name="csY9" fmla="*/ 28306 h 65871"/>
                <a:gd name="csX10" fmla="*/ 30238 w 136222"/>
                <a:gd name="csY10" fmla="*/ 28834 h 65871"/>
                <a:gd name="csX11" fmla="*/ 25064 w 136222"/>
                <a:gd name="csY11" fmla="*/ 24096 h 65871"/>
                <a:gd name="csX12" fmla="*/ 0 w 136222"/>
                <a:gd name="csY12" fmla="*/ 16183 h 6587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36222" h="65871">
                  <a:moveTo>
                    <a:pt x="0" y="16183"/>
                  </a:moveTo>
                  <a:cubicBezTo>
                    <a:pt x="42845" y="14012"/>
                    <a:pt x="85741" y="11741"/>
                    <a:pt x="126980" y="0"/>
                  </a:cubicBezTo>
                  <a:lnTo>
                    <a:pt x="136222" y="15665"/>
                  </a:lnTo>
                  <a:lnTo>
                    <a:pt x="136172" y="21810"/>
                  </a:lnTo>
                  <a:cubicBezTo>
                    <a:pt x="121053" y="25060"/>
                    <a:pt x="126126" y="21117"/>
                    <a:pt x="117888" y="30446"/>
                  </a:cubicBezTo>
                  <a:cubicBezTo>
                    <a:pt x="124569" y="36636"/>
                    <a:pt x="129692" y="39158"/>
                    <a:pt x="131852" y="46514"/>
                  </a:cubicBezTo>
                  <a:cubicBezTo>
                    <a:pt x="109802" y="50407"/>
                    <a:pt x="91819" y="49915"/>
                    <a:pt x="78609" y="65872"/>
                  </a:cubicBezTo>
                  <a:lnTo>
                    <a:pt x="38425" y="51367"/>
                  </a:lnTo>
                  <a:lnTo>
                    <a:pt x="40886" y="43328"/>
                  </a:lnTo>
                  <a:cubicBezTo>
                    <a:pt x="31444" y="38078"/>
                    <a:pt x="23959" y="36154"/>
                    <a:pt x="19489" y="28306"/>
                  </a:cubicBezTo>
                  <a:lnTo>
                    <a:pt x="30238" y="28834"/>
                  </a:lnTo>
                  <a:lnTo>
                    <a:pt x="25064" y="24096"/>
                  </a:lnTo>
                  <a:cubicBezTo>
                    <a:pt x="14416" y="22970"/>
                    <a:pt x="8890" y="23151"/>
                    <a:pt x="0" y="16183"/>
                  </a:cubicBezTo>
                  <a:close/>
                </a:path>
              </a:pathLst>
            </a:custGeom>
            <a:solidFill>
              <a:srgbClr val="94BF69"/>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2" name="Freeform: Shape 31">
              <a:extLst>
                <a:ext uri="{FF2B5EF4-FFF2-40B4-BE49-F238E27FC236}">
                  <a16:creationId xmlns:a16="http://schemas.microsoft.com/office/drawing/2014/main" id="{05B4D0C0-875C-E4DA-E15A-530658CC3AF6}"/>
                </a:ext>
              </a:extLst>
            </p:cNvPr>
            <p:cNvSpPr/>
            <p:nvPr/>
          </p:nvSpPr>
          <p:spPr>
            <a:xfrm>
              <a:off x="6306494" y="3436944"/>
              <a:ext cx="654992" cy="498011"/>
            </a:xfrm>
            <a:custGeom>
              <a:avLst/>
              <a:gdLst>
                <a:gd name="csX0" fmla="*/ 0 w 654992"/>
                <a:gd name="csY0" fmla="*/ 0 h 498011"/>
                <a:gd name="csX1" fmla="*/ 627618 w 654992"/>
                <a:gd name="csY1" fmla="*/ 424432 h 498011"/>
                <a:gd name="csX2" fmla="*/ 654993 w 654992"/>
                <a:gd name="csY2" fmla="*/ 498011 h 498011"/>
                <a:gd name="csX3" fmla="*/ 130346 w 654992"/>
                <a:gd name="csY3" fmla="*/ 140737 h 498011"/>
                <a:gd name="csX4" fmla="*/ 0 w 654992"/>
                <a:gd name="csY4" fmla="*/ 0 h 498011"/>
              </a:gdLst>
              <a:ahLst/>
              <a:cxnLst>
                <a:cxn ang="0">
                  <a:pos x="csX0" y="csY0"/>
                </a:cxn>
                <a:cxn ang="0">
                  <a:pos x="csX1" y="csY1"/>
                </a:cxn>
                <a:cxn ang="0">
                  <a:pos x="csX2" y="csY2"/>
                </a:cxn>
                <a:cxn ang="0">
                  <a:pos x="csX3" y="csY3"/>
                </a:cxn>
                <a:cxn ang="0">
                  <a:pos x="csX4" y="csY4"/>
                </a:cxn>
              </a:cxnLst>
              <a:rect l="l" t="t" r="r" b="b"/>
              <a:pathLst>
                <a:path w="654992" h="498011">
                  <a:moveTo>
                    <a:pt x="0" y="0"/>
                  </a:moveTo>
                  <a:cubicBezTo>
                    <a:pt x="301879" y="20750"/>
                    <a:pt x="485920" y="166391"/>
                    <a:pt x="627618" y="424432"/>
                  </a:cubicBezTo>
                  <a:cubicBezTo>
                    <a:pt x="637211" y="446724"/>
                    <a:pt x="646554" y="474779"/>
                    <a:pt x="654993" y="498011"/>
                  </a:cubicBezTo>
                  <a:cubicBezTo>
                    <a:pt x="445033" y="399161"/>
                    <a:pt x="299468" y="301767"/>
                    <a:pt x="130346" y="140737"/>
                  </a:cubicBezTo>
                  <a:cubicBezTo>
                    <a:pt x="92523" y="104734"/>
                    <a:pt x="27777" y="42947"/>
                    <a:pt x="0" y="0"/>
                  </a:cubicBezTo>
                  <a:close/>
                </a:path>
              </a:pathLst>
            </a:custGeom>
            <a:solidFill>
              <a:srgbClr val="94BF69"/>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3" name="Freeform: Shape 32">
              <a:extLst>
                <a:ext uri="{FF2B5EF4-FFF2-40B4-BE49-F238E27FC236}">
                  <a16:creationId xmlns:a16="http://schemas.microsoft.com/office/drawing/2014/main" id="{21A0B1D6-25D5-8A36-951D-28A70A7CC6B4}"/>
                </a:ext>
              </a:extLst>
            </p:cNvPr>
            <p:cNvSpPr/>
            <p:nvPr/>
          </p:nvSpPr>
          <p:spPr>
            <a:xfrm>
              <a:off x="6474763" y="4849148"/>
              <a:ext cx="492851" cy="514792"/>
            </a:xfrm>
            <a:custGeom>
              <a:avLst/>
              <a:gdLst>
                <a:gd name="csX0" fmla="*/ 235225 w 492851"/>
                <a:gd name="csY0" fmla="*/ 68289 h 514792"/>
                <a:gd name="csX1" fmla="*/ 431622 w 492851"/>
                <a:gd name="csY1" fmla="*/ 20168 h 514792"/>
                <a:gd name="csX2" fmla="*/ 492852 w 492851"/>
                <a:gd name="csY2" fmla="*/ 619 h 514792"/>
                <a:gd name="csX3" fmla="*/ 465527 w 492851"/>
                <a:gd name="csY3" fmla="*/ 56252 h 514792"/>
                <a:gd name="csX4" fmla="*/ 460856 w 492851"/>
                <a:gd name="csY4" fmla="*/ 60562 h 514792"/>
                <a:gd name="csX5" fmla="*/ 292486 w 492851"/>
                <a:gd name="csY5" fmla="*/ 293041 h 514792"/>
                <a:gd name="csX6" fmla="*/ 173593 w 492851"/>
                <a:gd name="csY6" fmla="*/ 442389 h 514792"/>
                <a:gd name="csX7" fmla="*/ 15169 w 492851"/>
                <a:gd name="csY7" fmla="*/ 514793 h 514792"/>
                <a:gd name="csX8" fmla="*/ 0 w 492851"/>
                <a:gd name="csY8" fmla="*/ 511587 h 514792"/>
                <a:gd name="csX9" fmla="*/ 189064 w 492851"/>
                <a:gd name="csY9" fmla="*/ 405115 h 514792"/>
                <a:gd name="csX10" fmla="*/ 218097 w 492851"/>
                <a:gd name="csY10" fmla="*/ 343288 h 514792"/>
                <a:gd name="csX11" fmla="*/ 257577 w 492851"/>
                <a:gd name="csY11" fmla="*/ 239106 h 514792"/>
                <a:gd name="csX12" fmla="*/ 212923 w 492851"/>
                <a:gd name="csY12" fmla="*/ 236514 h 514792"/>
                <a:gd name="csX13" fmla="*/ 218699 w 492851"/>
                <a:gd name="csY13" fmla="*/ 246321 h 514792"/>
                <a:gd name="csX14" fmla="*/ 214430 w 492851"/>
                <a:gd name="csY14" fmla="*/ 257761 h 514792"/>
                <a:gd name="csX15" fmla="*/ 231307 w 492851"/>
                <a:gd name="csY15" fmla="*/ 272356 h 514792"/>
                <a:gd name="csX16" fmla="*/ 225631 w 492851"/>
                <a:gd name="csY16" fmla="*/ 277144 h 514792"/>
                <a:gd name="csX17" fmla="*/ 142150 w 492851"/>
                <a:gd name="csY17" fmla="*/ 258922 h 514792"/>
                <a:gd name="csX18" fmla="*/ 174799 w 492851"/>
                <a:gd name="csY18" fmla="*/ 223366 h 514792"/>
                <a:gd name="csX19" fmla="*/ 145967 w 492851"/>
                <a:gd name="csY19" fmla="*/ 211428 h 514792"/>
                <a:gd name="csX20" fmla="*/ 142602 w 492851"/>
                <a:gd name="csY20" fmla="*/ 209338 h 514792"/>
                <a:gd name="csX21" fmla="*/ 117286 w 492851"/>
                <a:gd name="csY21" fmla="*/ 223647 h 514792"/>
                <a:gd name="csX22" fmla="*/ 107592 w 492851"/>
                <a:gd name="csY22" fmla="*/ 219547 h 514792"/>
                <a:gd name="csX23" fmla="*/ 3968 w 492851"/>
                <a:gd name="csY23" fmla="*/ 313615 h 514792"/>
                <a:gd name="csX24" fmla="*/ 101 w 492851"/>
                <a:gd name="csY24" fmla="*/ 302034 h 514792"/>
                <a:gd name="csX25" fmla="*/ 35362 w 492851"/>
                <a:gd name="csY25" fmla="*/ 270683 h 514792"/>
                <a:gd name="csX26" fmla="*/ 100610 w 492851"/>
                <a:gd name="csY26" fmla="*/ 183519 h 514792"/>
                <a:gd name="csX27" fmla="*/ 95537 w 492851"/>
                <a:gd name="csY27" fmla="*/ 170446 h 514792"/>
                <a:gd name="csX28" fmla="*/ 126026 w 492851"/>
                <a:gd name="csY28" fmla="*/ 154072 h 514792"/>
                <a:gd name="csX29" fmla="*/ 235225 w 492851"/>
                <a:gd name="csY29" fmla="*/ 68289 h 51479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492851" h="514792">
                  <a:moveTo>
                    <a:pt x="235225" y="68289"/>
                  </a:moveTo>
                  <a:cubicBezTo>
                    <a:pt x="300674" y="52036"/>
                    <a:pt x="366876" y="39214"/>
                    <a:pt x="431622" y="20168"/>
                  </a:cubicBezTo>
                  <a:cubicBezTo>
                    <a:pt x="451111" y="14430"/>
                    <a:pt x="476427" y="-3541"/>
                    <a:pt x="492852" y="619"/>
                  </a:cubicBezTo>
                  <a:cubicBezTo>
                    <a:pt x="485217" y="20414"/>
                    <a:pt x="479441" y="40898"/>
                    <a:pt x="465527" y="56252"/>
                  </a:cubicBezTo>
                  <a:lnTo>
                    <a:pt x="460856" y="60562"/>
                  </a:lnTo>
                  <a:cubicBezTo>
                    <a:pt x="353716" y="158805"/>
                    <a:pt x="330561" y="118154"/>
                    <a:pt x="292486" y="293041"/>
                  </a:cubicBezTo>
                  <a:cubicBezTo>
                    <a:pt x="287213" y="316378"/>
                    <a:pt x="194488" y="430316"/>
                    <a:pt x="173593" y="442389"/>
                  </a:cubicBezTo>
                  <a:cubicBezTo>
                    <a:pt x="114021" y="461512"/>
                    <a:pt x="66956" y="476860"/>
                    <a:pt x="15169" y="514793"/>
                  </a:cubicBezTo>
                  <a:lnTo>
                    <a:pt x="0" y="511587"/>
                  </a:lnTo>
                  <a:cubicBezTo>
                    <a:pt x="48974" y="466601"/>
                    <a:pt x="128688" y="432793"/>
                    <a:pt x="189064" y="405115"/>
                  </a:cubicBezTo>
                  <a:cubicBezTo>
                    <a:pt x="201169" y="382511"/>
                    <a:pt x="208202" y="367007"/>
                    <a:pt x="218097" y="343288"/>
                  </a:cubicBezTo>
                  <a:cubicBezTo>
                    <a:pt x="216640" y="321076"/>
                    <a:pt x="247129" y="270618"/>
                    <a:pt x="257577" y="239106"/>
                  </a:cubicBezTo>
                  <a:cubicBezTo>
                    <a:pt x="238841" y="235700"/>
                    <a:pt x="231910" y="233253"/>
                    <a:pt x="212923" y="236514"/>
                  </a:cubicBezTo>
                  <a:lnTo>
                    <a:pt x="218699" y="246321"/>
                  </a:lnTo>
                  <a:lnTo>
                    <a:pt x="214430" y="257761"/>
                  </a:lnTo>
                  <a:cubicBezTo>
                    <a:pt x="220558" y="265564"/>
                    <a:pt x="223270" y="266493"/>
                    <a:pt x="231307" y="272356"/>
                  </a:cubicBezTo>
                  <a:lnTo>
                    <a:pt x="225631" y="277144"/>
                  </a:lnTo>
                  <a:cubicBezTo>
                    <a:pt x="196447" y="279159"/>
                    <a:pt x="151693" y="289664"/>
                    <a:pt x="142150" y="258922"/>
                  </a:cubicBezTo>
                  <a:cubicBezTo>
                    <a:pt x="149885" y="234218"/>
                    <a:pt x="164150" y="241779"/>
                    <a:pt x="174799" y="223366"/>
                  </a:cubicBezTo>
                  <a:cubicBezTo>
                    <a:pt x="160031" y="220236"/>
                    <a:pt x="159278" y="219507"/>
                    <a:pt x="145967" y="211428"/>
                  </a:cubicBezTo>
                  <a:lnTo>
                    <a:pt x="142602" y="209338"/>
                  </a:lnTo>
                  <a:cubicBezTo>
                    <a:pt x="126729" y="210247"/>
                    <a:pt x="132003" y="209629"/>
                    <a:pt x="117286" y="223647"/>
                  </a:cubicBezTo>
                  <a:lnTo>
                    <a:pt x="107592" y="219547"/>
                  </a:lnTo>
                  <a:cubicBezTo>
                    <a:pt x="74340" y="255430"/>
                    <a:pt x="46412" y="288157"/>
                    <a:pt x="3968" y="313615"/>
                  </a:cubicBezTo>
                  <a:lnTo>
                    <a:pt x="101" y="302034"/>
                  </a:lnTo>
                  <a:lnTo>
                    <a:pt x="35362" y="270683"/>
                  </a:lnTo>
                  <a:cubicBezTo>
                    <a:pt x="63540" y="250908"/>
                    <a:pt x="86696" y="214643"/>
                    <a:pt x="100610" y="183519"/>
                  </a:cubicBezTo>
                  <a:lnTo>
                    <a:pt x="95537" y="170446"/>
                  </a:lnTo>
                  <a:lnTo>
                    <a:pt x="126026" y="154072"/>
                  </a:lnTo>
                  <a:cubicBezTo>
                    <a:pt x="168470" y="114296"/>
                    <a:pt x="186653" y="97801"/>
                    <a:pt x="235225" y="68289"/>
                  </a:cubicBezTo>
                  <a:close/>
                </a:path>
              </a:pathLst>
            </a:custGeom>
            <a:gradFill>
              <a:gsLst>
                <a:gs pos="0">
                  <a:srgbClr val="8B7146"/>
                </a:gs>
                <a:gs pos="50000">
                  <a:srgbClr val="9C8056"/>
                </a:gs>
                <a:gs pos="100000">
                  <a:srgbClr val="AD9066"/>
                </a:gs>
              </a:gsLst>
              <a:lin ang="8403235" scaled="1"/>
            </a:gra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4" name="Freeform: Shape 33">
              <a:extLst>
                <a:ext uri="{FF2B5EF4-FFF2-40B4-BE49-F238E27FC236}">
                  <a16:creationId xmlns:a16="http://schemas.microsoft.com/office/drawing/2014/main" id="{54061B80-6239-6358-AEA7-3D7F1B590B36}"/>
                </a:ext>
              </a:extLst>
            </p:cNvPr>
            <p:cNvSpPr/>
            <p:nvPr/>
          </p:nvSpPr>
          <p:spPr>
            <a:xfrm>
              <a:off x="6582355" y="4925210"/>
              <a:ext cx="224325" cy="267225"/>
            </a:xfrm>
            <a:custGeom>
              <a:avLst/>
              <a:gdLst>
                <a:gd name="csX0" fmla="*/ 0 w 224325"/>
                <a:gd name="csY0" fmla="*/ 143485 h 267225"/>
                <a:gd name="csX1" fmla="*/ 204082 w 224325"/>
                <a:gd name="csY1" fmla="*/ 2115 h 267225"/>
                <a:gd name="csX2" fmla="*/ 224325 w 224325"/>
                <a:gd name="csY2" fmla="*/ 0 h 267225"/>
                <a:gd name="csX3" fmla="*/ 110505 w 224325"/>
                <a:gd name="csY3" fmla="*/ 267226 h 267225"/>
                <a:gd name="csX4" fmla="*/ 149985 w 224325"/>
                <a:gd name="csY4" fmla="*/ 163044 h 267225"/>
                <a:gd name="csX5" fmla="*/ 105331 w 224325"/>
                <a:gd name="csY5" fmla="*/ 160452 h 267225"/>
                <a:gd name="csX6" fmla="*/ 111108 w 224325"/>
                <a:gd name="csY6" fmla="*/ 170259 h 267225"/>
                <a:gd name="csX7" fmla="*/ 106838 w 224325"/>
                <a:gd name="csY7" fmla="*/ 181699 h 267225"/>
                <a:gd name="csX8" fmla="*/ 123715 w 224325"/>
                <a:gd name="csY8" fmla="*/ 196295 h 267225"/>
                <a:gd name="csX9" fmla="*/ 118039 w 224325"/>
                <a:gd name="csY9" fmla="*/ 201082 h 267225"/>
                <a:gd name="csX10" fmla="*/ 34558 w 224325"/>
                <a:gd name="csY10" fmla="*/ 182860 h 267225"/>
                <a:gd name="csX11" fmla="*/ 67207 w 224325"/>
                <a:gd name="csY11" fmla="*/ 147304 h 267225"/>
                <a:gd name="csX12" fmla="*/ 38375 w 224325"/>
                <a:gd name="csY12" fmla="*/ 135366 h 267225"/>
                <a:gd name="csX13" fmla="*/ 35010 w 224325"/>
                <a:gd name="csY13" fmla="*/ 133276 h 267225"/>
                <a:gd name="csX14" fmla="*/ 9694 w 224325"/>
                <a:gd name="csY14" fmla="*/ 147585 h 267225"/>
                <a:gd name="csX15" fmla="*/ 0 w 224325"/>
                <a:gd name="csY15" fmla="*/ 143485 h 2672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224325" h="267225">
                  <a:moveTo>
                    <a:pt x="0" y="143485"/>
                  </a:moveTo>
                  <a:cubicBezTo>
                    <a:pt x="56910" y="70494"/>
                    <a:pt x="107893" y="14017"/>
                    <a:pt x="204082" y="2115"/>
                  </a:cubicBezTo>
                  <a:cubicBezTo>
                    <a:pt x="210813" y="1291"/>
                    <a:pt x="217544" y="588"/>
                    <a:pt x="224325" y="0"/>
                  </a:cubicBezTo>
                  <a:cubicBezTo>
                    <a:pt x="132756" y="105261"/>
                    <a:pt x="191023" y="154689"/>
                    <a:pt x="110505" y="267226"/>
                  </a:cubicBezTo>
                  <a:cubicBezTo>
                    <a:pt x="109048" y="245014"/>
                    <a:pt x="139538" y="194556"/>
                    <a:pt x="149985" y="163044"/>
                  </a:cubicBezTo>
                  <a:cubicBezTo>
                    <a:pt x="131250" y="159638"/>
                    <a:pt x="124318" y="157191"/>
                    <a:pt x="105331" y="160452"/>
                  </a:cubicBezTo>
                  <a:lnTo>
                    <a:pt x="111108" y="170259"/>
                  </a:lnTo>
                  <a:lnTo>
                    <a:pt x="106838" y="181699"/>
                  </a:lnTo>
                  <a:cubicBezTo>
                    <a:pt x="112966" y="189502"/>
                    <a:pt x="115679" y="190431"/>
                    <a:pt x="123715" y="196295"/>
                  </a:cubicBezTo>
                  <a:lnTo>
                    <a:pt x="118039" y="201082"/>
                  </a:lnTo>
                  <a:cubicBezTo>
                    <a:pt x="88856" y="203097"/>
                    <a:pt x="44102" y="213603"/>
                    <a:pt x="34558" y="182860"/>
                  </a:cubicBezTo>
                  <a:cubicBezTo>
                    <a:pt x="42293" y="158156"/>
                    <a:pt x="56558" y="165717"/>
                    <a:pt x="67207" y="147304"/>
                  </a:cubicBezTo>
                  <a:cubicBezTo>
                    <a:pt x="52439" y="144174"/>
                    <a:pt x="51686" y="143445"/>
                    <a:pt x="38375" y="135366"/>
                  </a:cubicBezTo>
                  <a:lnTo>
                    <a:pt x="35010" y="133276"/>
                  </a:lnTo>
                  <a:cubicBezTo>
                    <a:pt x="19137" y="134185"/>
                    <a:pt x="24411" y="133568"/>
                    <a:pt x="9694" y="147585"/>
                  </a:cubicBezTo>
                  <a:lnTo>
                    <a:pt x="0" y="143485"/>
                  </a:ln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5" name="Freeform: Shape 34">
              <a:extLst>
                <a:ext uri="{FF2B5EF4-FFF2-40B4-BE49-F238E27FC236}">
                  <a16:creationId xmlns:a16="http://schemas.microsoft.com/office/drawing/2014/main" id="{FEBE2F19-65EF-DB38-8AF1-6A2468C4732F}"/>
                </a:ext>
              </a:extLst>
            </p:cNvPr>
            <p:cNvSpPr/>
            <p:nvPr/>
          </p:nvSpPr>
          <p:spPr>
            <a:xfrm>
              <a:off x="6574569" y="4849767"/>
              <a:ext cx="393134" cy="670672"/>
            </a:xfrm>
            <a:custGeom>
              <a:avLst/>
              <a:gdLst>
                <a:gd name="csX0" fmla="*/ 365721 w 393134"/>
                <a:gd name="csY0" fmla="*/ 55633 h 670672"/>
                <a:gd name="csX1" fmla="*/ 393046 w 393134"/>
                <a:gd name="csY1" fmla="*/ 0 h 670672"/>
                <a:gd name="csX2" fmla="*/ 339502 w 393134"/>
                <a:gd name="csY2" fmla="*/ 146143 h 670672"/>
                <a:gd name="csX3" fmla="*/ 213777 w 393134"/>
                <a:gd name="csY3" fmla="*/ 297431 h 670672"/>
                <a:gd name="csX4" fmla="*/ 215836 w 393134"/>
                <a:gd name="csY4" fmla="*/ 303611 h 670672"/>
                <a:gd name="csX5" fmla="*/ 375315 w 393134"/>
                <a:gd name="csY5" fmla="*/ 165662 h 670672"/>
                <a:gd name="csX6" fmla="*/ 201973 w 393134"/>
                <a:gd name="csY6" fmla="*/ 338519 h 670672"/>
                <a:gd name="csX7" fmla="*/ 183690 w 393134"/>
                <a:gd name="csY7" fmla="*/ 364363 h 670672"/>
                <a:gd name="csX8" fmla="*/ 121455 w 393134"/>
                <a:gd name="csY8" fmla="*/ 406757 h 670672"/>
                <a:gd name="csX9" fmla="*/ 92874 w 393134"/>
                <a:gd name="csY9" fmla="*/ 546595 h 670672"/>
                <a:gd name="csX10" fmla="*/ 84838 w 393134"/>
                <a:gd name="csY10" fmla="*/ 577906 h 670672"/>
                <a:gd name="csX11" fmla="*/ 0 w 393134"/>
                <a:gd name="csY11" fmla="*/ 670672 h 670672"/>
                <a:gd name="csX12" fmla="*/ 74892 w 393134"/>
                <a:gd name="csY12" fmla="*/ 577775 h 670672"/>
                <a:gd name="csX13" fmla="*/ 73787 w 393134"/>
                <a:gd name="csY13" fmla="*/ 441771 h 670672"/>
                <a:gd name="csX14" fmla="*/ 192680 w 393134"/>
                <a:gd name="csY14" fmla="*/ 292422 h 670672"/>
                <a:gd name="csX15" fmla="*/ 361050 w 393134"/>
                <a:gd name="csY15" fmla="*/ 59944 h 670672"/>
                <a:gd name="csX16" fmla="*/ 365721 w 393134"/>
                <a:gd name="csY16" fmla="*/ 55633 h 6706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393134" h="670672">
                  <a:moveTo>
                    <a:pt x="365721" y="55633"/>
                  </a:moveTo>
                  <a:cubicBezTo>
                    <a:pt x="379635" y="40279"/>
                    <a:pt x="385411" y="19795"/>
                    <a:pt x="393046" y="0"/>
                  </a:cubicBezTo>
                  <a:cubicBezTo>
                    <a:pt x="395206" y="35833"/>
                    <a:pt x="357232" y="112923"/>
                    <a:pt x="339502" y="146143"/>
                  </a:cubicBezTo>
                  <a:cubicBezTo>
                    <a:pt x="309213" y="202876"/>
                    <a:pt x="258782" y="251561"/>
                    <a:pt x="213777" y="297431"/>
                  </a:cubicBezTo>
                  <a:lnTo>
                    <a:pt x="215836" y="303611"/>
                  </a:lnTo>
                  <a:cubicBezTo>
                    <a:pt x="254161" y="294814"/>
                    <a:pt x="341510" y="191672"/>
                    <a:pt x="375315" y="165662"/>
                  </a:cubicBezTo>
                  <a:cubicBezTo>
                    <a:pt x="357534" y="206629"/>
                    <a:pt x="240449" y="325391"/>
                    <a:pt x="201973" y="338519"/>
                  </a:cubicBezTo>
                  <a:cubicBezTo>
                    <a:pt x="186050" y="345729"/>
                    <a:pt x="186603" y="345653"/>
                    <a:pt x="183690" y="364363"/>
                  </a:cubicBezTo>
                  <a:cubicBezTo>
                    <a:pt x="160534" y="394313"/>
                    <a:pt x="158976" y="393519"/>
                    <a:pt x="121455" y="406757"/>
                  </a:cubicBezTo>
                  <a:cubicBezTo>
                    <a:pt x="94130" y="471273"/>
                    <a:pt x="96742" y="479156"/>
                    <a:pt x="92874" y="546595"/>
                  </a:cubicBezTo>
                  <a:cubicBezTo>
                    <a:pt x="86545" y="556845"/>
                    <a:pt x="87801" y="566386"/>
                    <a:pt x="84838" y="577906"/>
                  </a:cubicBezTo>
                  <a:cubicBezTo>
                    <a:pt x="71426" y="630042"/>
                    <a:pt x="43951" y="645059"/>
                    <a:pt x="0" y="670672"/>
                  </a:cubicBezTo>
                  <a:cubicBezTo>
                    <a:pt x="23307" y="642758"/>
                    <a:pt x="60175" y="607835"/>
                    <a:pt x="74892" y="577775"/>
                  </a:cubicBezTo>
                  <a:cubicBezTo>
                    <a:pt x="66705" y="520525"/>
                    <a:pt x="63641" y="498323"/>
                    <a:pt x="73787" y="441771"/>
                  </a:cubicBezTo>
                  <a:cubicBezTo>
                    <a:pt x="94682" y="429698"/>
                    <a:pt x="187407" y="315760"/>
                    <a:pt x="192680" y="292422"/>
                  </a:cubicBezTo>
                  <a:cubicBezTo>
                    <a:pt x="230755" y="117536"/>
                    <a:pt x="253910" y="158186"/>
                    <a:pt x="361050" y="59944"/>
                  </a:cubicBezTo>
                  <a:lnTo>
                    <a:pt x="365721" y="55633"/>
                  </a:lnTo>
                  <a:close/>
                </a:path>
              </a:pathLst>
            </a:custGeom>
            <a:solidFill>
              <a:srgbClr val="94BF69"/>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6" name="Freeform: Shape 35">
              <a:extLst>
                <a:ext uri="{FF2B5EF4-FFF2-40B4-BE49-F238E27FC236}">
                  <a16:creationId xmlns:a16="http://schemas.microsoft.com/office/drawing/2014/main" id="{6D180B52-4ADA-4057-58D6-2E4548031653}"/>
                </a:ext>
              </a:extLst>
            </p:cNvPr>
            <p:cNvSpPr/>
            <p:nvPr/>
          </p:nvSpPr>
          <p:spPr>
            <a:xfrm>
              <a:off x="6767250" y="4905400"/>
              <a:ext cx="173040" cy="239391"/>
            </a:xfrm>
            <a:custGeom>
              <a:avLst/>
              <a:gdLst>
                <a:gd name="csX0" fmla="*/ 173041 w 173040"/>
                <a:gd name="csY0" fmla="*/ 0 h 239391"/>
                <a:gd name="csX1" fmla="*/ 6279 w 173040"/>
                <a:gd name="csY1" fmla="*/ 239392 h 239391"/>
                <a:gd name="csX2" fmla="*/ 0 w 173040"/>
                <a:gd name="csY2" fmla="*/ 236789 h 239391"/>
                <a:gd name="csX3" fmla="*/ 168369 w 173040"/>
                <a:gd name="csY3" fmla="*/ 4311 h 239391"/>
                <a:gd name="csX4" fmla="*/ 173041 w 173040"/>
                <a:gd name="csY4" fmla="*/ 0 h 239391"/>
              </a:gdLst>
              <a:ahLst/>
              <a:cxnLst>
                <a:cxn ang="0">
                  <a:pos x="csX0" y="csY0"/>
                </a:cxn>
                <a:cxn ang="0">
                  <a:pos x="csX1" y="csY1"/>
                </a:cxn>
                <a:cxn ang="0">
                  <a:pos x="csX2" y="csY2"/>
                </a:cxn>
                <a:cxn ang="0">
                  <a:pos x="csX3" y="csY3"/>
                </a:cxn>
                <a:cxn ang="0">
                  <a:pos x="csX4" y="csY4"/>
                </a:cxn>
              </a:cxnLst>
              <a:rect l="l" t="t" r="r" b="b"/>
              <a:pathLst>
                <a:path w="173040" h="239391">
                  <a:moveTo>
                    <a:pt x="173041" y="0"/>
                  </a:moveTo>
                  <a:cubicBezTo>
                    <a:pt x="172187" y="54311"/>
                    <a:pt x="48421" y="233735"/>
                    <a:pt x="6279" y="239392"/>
                  </a:cubicBezTo>
                  <a:lnTo>
                    <a:pt x="0" y="236789"/>
                  </a:lnTo>
                  <a:cubicBezTo>
                    <a:pt x="38074" y="61903"/>
                    <a:pt x="61230" y="102553"/>
                    <a:pt x="168369" y="4311"/>
                  </a:cubicBezTo>
                  <a:lnTo>
                    <a:pt x="173041" y="0"/>
                  </a:ln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7" name="Freeform: Shape 36">
              <a:extLst>
                <a:ext uri="{FF2B5EF4-FFF2-40B4-BE49-F238E27FC236}">
                  <a16:creationId xmlns:a16="http://schemas.microsoft.com/office/drawing/2014/main" id="{78F9A538-8BD9-06D4-87BE-F70A87191EDE}"/>
                </a:ext>
              </a:extLst>
            </p:cNvPr>
            <p:cNvSpPr/>
            <p:nvPr/>
          </p:nvSpPr>
          <p:spPr>
            <a:xfrm>
              <a:off x="6584565" y="4773369"/>
              <a:ext cx="387922" cy="229851"/>
            </a:xfrm>
            <a:custGeom>
              <a:avLst/>
              <a:gdLst>
                <a:gd name="csX0" fmla="*/ 382950 w 387922"/>
                <a:gd name="csY0" fmla="*/ 0 h 229851"/>
                <a:gd name="csX1" fmla="*/ 387922 w 387922"/>
                <a:gd name="csY1" fmla="*/ 684 h 229851"/>
                <a:gd name="csX2" fmla="*/ 107893 w 387922"/>
                <a:gd name="csY2" fmla="*/ 138401 h 229851"/>
                <a:gd name="csX3" fmla="*/ 110103 w 387922"/>
                <a:gd name="csY3" fmla="*/ 144184 h 229851"/>
                <a:gd name="csX4" fmla="*/ 121054 w 387922"/>
                <a:gd name="csY4" fmla="*/ 140782 h 229851"/>
                <a:gd name="csX5" fmla="*/ 125424 w 387922"/>
                <a:gd name="csY5" fmla="*/ 144068 h 229851"/>
                <a:gd name="csX6" fmla="*/ 16224 w 387922"/>
                <a:gd name="csY6" fmla="*/ 229851 h 229851"/>
                <a:gd name="csX7" fmla="*/ 0 w 387922"/>
                <a:gd name="csY7" fmla="*/ 216623 h 229851"/>
                <a:gd name="csX8" fmla="*/ 100509 w 387922"/>
                <a:gd name="csY8" fmla="*/ 121912 h 229851"/>
                <a:gd name="csX9" fmla="*/ 382950 w 387922"/>
                <a:gd name="csY9" fmla="*/ 0 h 22985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387922" h="229851">
                  <a:moveTo>
                    <a:pt x="382950" y="0"/>
                  </a:moveTo>
                  <a:lnTo>
                    <a:pt x="387922" y="684"/>
                  </a:lnTo>
                  <a:cubicBezTo>
                    <a:pt x="357333" y="91872"/>
                    <a:pt x="135569" y="101639"/>
                    <a:pt x="107893" y="138401"/>
                  </a:cubicBezTo>
                  <a:lnTo>
                    <a:pt x="110103" y="144184"/>
                  </a:lnTo>
                  <a:lnTo>
                    <a:pt x="121054" y="140782"/>
                  </a:lnTo>
                  <a:lnTo>
                    <a:pt x="125424" y="144068"/>
                  </a:lnTo>
                  <a:cubicBezTo>
                    <a:pt x="76851" y="173580"/>
                    <a:pt x="58668" y="190075"/>
                    <a:pt x="16224" y="229851"/>
                  </a:cubicBezTo>
                  <a:cubicBezTo>
                    <a:pt x="6530" y="224732"/>
                    <a:pt x="6128" y="225460"/>
                    <a:pt x="0" y="216623"/>
                  </a:cubicBezTo>
                  <a:cubicBezTo>
                    <a:pt x="13110" y="182197"/>
                    <a:pt x="69367" y="147540"/>
                    <a:pt x="100509" y="121912"/>
                  </a:cubicBezTo>
                  <a:cubicBezTo>
                    <a:pt x="195695" y="91912"/>
                    <a:pt x="319058" y="75745"/>
                    <a:pt x="382950" y="0"/>
                  </a:cubicBezTo>
                  <a:close/>
                </a:path>
              </a:pathLst>
            </a:custGeom>
            <a:solidFill>
              <a:srgbClr val="94BF69"/>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8" name="Freeform: Shape 37">
              <a:extLst>
                <a:ext uri="{FF2B5EF4-FFF2-40B4-BE49-F238E27FC236}">
                  <a16:creationId xmlns:a16="http://schemas.microsoft.com/office/drawing/2014/main" id="{2A6C85ED-C17D-19FA-6ADE-559C9362AE85}"/>
                </a:ext>
              </a:extLst>
            </p:cNvPr>
            <p:cNvSpPr/>
            <p:nvPr/>
          </p:nvSpPr>
          <p:spPr>
            <a:xfrm>
              <a:off x="6282334" y="4633070"/>
              <a:ext cx="703116" cy="262221"/>
            </a:xfrm>
            <a:custGeom>
              <a:avLst/>
              <a:gdLst>
                <a:gd name="csX0" fmla="*/ 265915 w 703116"/>
                <a:gd name="csY0" fmla="*/ 90360 h 262221"/>
                <a:gd name="csX1" fmla="*/ 697687 w 703116"/>
                <a:gd name="csY1" fmla="*/ 19057 h 262221"/>
                <a:gd name="csX2" fmla="*/ 690153 w 703116"/>
                <a:gd name="csY2" fmla="*/ 140983 h 262221"/>
                <a:gd name="csX3" fmla="*/ 685180 w 703116"/>
                <a:gd name="csY3" fmla="*/ 140300 h 262221"/>
                <a:gd name="csX4" fmla="*/ 402740 w 703116"/>
                <a:gd name="csY4" fmla="*/ 262212 h 262221"/>
                <a:gd name="csX5" fmla="*/ 152396 w 703116"/>
                <a:gd name="csY5" fmla="*/ 256710 h 262221"/>
                <a:gd name="csX6" fmla="*/ 26270 w 703116"/>
                <a:gd name="csY6" fmla="*/ 213653 h 262221"/>
                <a:gd name="csX7" fmla="*/ 57261 w 703116"/>
                <a:gd name="csY7" fmla="*/ 177188 h 262221"/>
                <a:gd name="csX8" fmla="*/ 70723 w 703116"/>
                <a:gd name="csY8" fmla="*/ 143606 h 262221"/>
                <a:gd name="csX9" fmla="*/ 114322 w 703116"/>
                <a:gd name="csY9" fmla="*/ 127513 h 262221"/>
                <a:gd name="csX10" fmla="*/ 0 w 703116"/>
                <a:gd name="csY10" fmla="*/ 121866 h 262221"/>
                <a:gd name="csX11" fmla="*/ 265915 w 703116"/>
                <a:gd name="csY11" fmla="*/ 90360 h 26222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703116" h="262221">
                  <a:moveTo>
                    <a:pt x="265915" y="90360"/>
                  </a:moveTo>
                  <a:cubicBezTo>
                    <a:pt x="416804" y="-76121"/>
                    <a:pt x="557447" y="43188"/>
                    <a:pt x="697687" y="19057"/>
                  </a:cubicBezTo>
                  <a:cubicBezTo>
                    <a:pt x="702962" y="70605"/>
                    <a:pt x="709391" y="92837"/>
                    <a:pt x="690153" y="140983"/>
                  </a:cubicBezTo>
                  <a:lnTo>
                    <a:pt x="685180" y="140300"/>
                  </a:lnTo>
                  <a:cubicBezTo>
                    <a:pt x="621288" y="216045"/>
                    <a:pt x="497925" y="232212"/>
                    <a:pt x="402740" y="262212"/>
                  </a:cubicBezTo>
                  <a:cubicBezTo>
                    <a:pt x="320866" y="262443"/>
                    <a:pt x="234571" y="258660"/>
                    <a:pt x="152396" y="256710"/>
                  </a:cubicBezTo>
                  <a:cubicBezTo>
                    <a:pt x="111358" y="255735"/>
                    <a:pt x="47868" y="253248"/>
                    <a:pt x="26270" y="213653"/>
                  </a:cubicBezTo>
                  <a:cubicBezTo>
                    <a:pt x="27978" y="192456"/>
                    <a:pt x="41238" y="187231"/>
                    <a:pt x="57261" y="177188"/>
                  </a:cubicBezTo>
                  <a:cubicBezTo>
                    <a:pt x="72481" y="167627"/>
                    <a:pt x="53344" y="161703"/>
                    <a:pt x="70723" y="143606"/>
                  </a:cubicBezTo>
                  <a:cubicBezTo>
                    <a:pt x="88705" y="144988"/>
                    <a:pt x="105682" y="145802"/>
                    <a:pt x="114322" y="127513"/>
                  </a:cubicBezTo>
                  <a:cubicBezTo>
                    <a:pt x="94231" y="111788"/>
                    <a:pt x="33001" y="131593"/>
                    <a:pt x="0" y="121866"/>
                  </a:cubicBezTo>
                  <a:cubicBezTo>
                    <a:pt x="86445" y="108924"/>
                    <a:pt x="176606" y="104523"/>
                    <a:pt x="265915" y="90360"/>
                  </a:cubicBezTo>
                  <a:close/>
                </a:path>
              </a:pathLst>
            </a:custGeom>
            <a:solidFill>
              <a:srgbClr val="554A2A"/>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9" name="Freeform: Shape 38">
              <a:extLst>
                <a:ext uri="{FF2B5EF4-FFF2-40B4-BE49-F238E27FC236}">
                  <a16:creationId xmlns:a16="http://schemas.microsoft.com/office/drawing/2014/main" id="{6070AECE-3F66-483B-8C01-2E6CEFB8708D}"/>
                </a:ext>
              </a:extLst>
            </p:cNvPr>
            <p:cNvSpPr/>
            <p:nvPr/>
          </p:nvSpPr>
          <p:spPr>
            <a:xfrm>
              <a:off x="6541067" y="4633070"/>
              <a:ext cx="444384" cy="145703"/>
            </a:xfrm>
            <a:custGeom>
              <a:avLst/>
              <a:gdLst>
                <a:gd name="csX0" fmla="*/ 7182 w 444384"/>
                <a:gd name="csY0" fmla="*/ 90360 h 145703"/>
                <a:gd name="csX1" fmla="*/ 438955 w 444384"/>
                <a:gd name="csY1" fmla="*/ 19057 h 145703"/>
                <a:gd name="csX2" fmla="*/ 431421 w 444384"/>
                <a:gd name="csY2" fmla="*/ 140983 h 145703"/>
                <a:gd name="csX3" fmla="*/ 426448 w 444384"/>
                <a:gd name="csY3" fmla="*/ 140300 h 145703"/>
                <a:gd name="csX4" fmla="*/ 296555 w 444384"/>
                <a:gd name="csY4" fmla="*/ 145480 h 145703"/>
                <a:gd name="csX5" fmla="*/ 13863 w 444384"/>
                <a:gd name="csY5" fmla="*/ 116068 h 145703"/>
                <a:gd name="csX6" fmla="*/ 0 w 444384"/>
                <a:gd name="csY6" fmla="*/ 102378 h 145703"/>
                <a:gd name="csX7" fmla="*/ 7182 w 444384"/>
                <a:gd name="csY7" fmla="*/ 90360 h 14570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44384" h="145703">
                  <a:moveTo>
                    <a:pt x="7182" y="90360"/>
                  </a:moveTo>
                  <a:cubicBezTo>
                    <a:pt x="158072" y="-76121"/>
                    <a:pt x="298715" y="43188"/>
                    <a:pt x="438955" y="19057"/>
                  </a:cubicBezTo>
                  <a:cubicBezTo>
                    <a:pt x="444229" y="70605"/>
                    <a:pt x="450659" y="92837"/>
                    <a:pt x="431421" y="140983"/>
                  </a:cubicBezTo>
                  <a:lnTo>
                    <a:pt x="426448" y="140300"/>
                  </a:lnTo>
                  <a:cubicBezTo>
                    <a:pt x="407512" y="133216"/>
                    <a:pt x="337191" y="147645"/>
                    <a:pt x="296555" y="145480"/>
                  </a:cubicBezTo>
                  <a:cubicBezTo>
                    <a:pt x="212722" y="141003"/>
                    <a:pt x="98198" y="128629"/>
                    <a:pt x="13863" y="116068"/>
                  </a:cubicBezTo>
                  <a:cubicBezTo>
                    <a:pt x="8187" y="110492"/>
                    <a:pt x="3566" y="105929"/>
                    <a:pt x="0" y="102378"/>
                  </a:cubicBezTo>
                  <a:lnTo>
                    <a:pt x="7182" y="90360"/>
                  </a:lnTo>
                  <a:close/>
                </a:path>
              </a:pathLst>
            </a:custGeom>
            <a:solidFill>
              <a:srgbClr val="7C643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0" name="Freeform: Shape 39">
              <a:extLst>
                <a:ext uri="{FF2B5EF4-FFF2-40B4-BE49-F238E27FC236}">
                  <a16:creationId xmlns:a16="http://schemas.microsoft.com/office/drawing/2014/main" id="{891A4E5C-8F26-1583-DA95-6D21C14343BC}"/>
                </a:ext>
              </a:extLst>
            </p:cNvPr>
            <p:cNvSpPr/>
            <p:nvPr/>
          </p:nvSpPr>
          <p:spPr>
            <a:xfrm>
              <a:off x="6640612" y="4678982"/>
              <a:ext cx="72037" cy="30857"/>
            </a:xfrm>
            <a:custGeom>
              <a:avLst/>
              <a:gdLst>
                <a:gd name="csX0" fmla="*/ 7845 w 72037"/>
                <a:gd name="csY0" fmla="*/ 571 h 30857"/>
                <a:gd name="csX1" fmla="*/ 72038 w 72037"/>
                <a:gd name="csY1" fmla="*/ 17618 h 30857"/>
                <a:gd name="csX2" fmla="*/ 66111 w 72037"/>
                <a:gd name="csY2" fmla="*/ 29249 h 30857"/>
                <a:gd name="csX3" fmla="*/ 2169 w 72037"/>
                <a:gd name="csY3" fmla="*/ 24808 h 30857"/>
                <a:gd name="csX4" fmla="*/ 7845 w 72037"/>
                <a:gd name="csY4" fmla="*/ 571 h 30857"/>
              </a:gdLst>
              <a:ahLst/>
              <a:cxnLst>
                <a:cxn ang="0">
                  <a:pos x="csX0" y="csY0"/>
                </a:cxn>
                <a:cxn ang="0">
                  <a:pos x="csX1" y="csY1"/>
                </a:cxn>
                <a:cxn ang="0">
                  <a:pos x="csX2" y="csY2"/>
                </a:cxn>
                <a:cxn ang="0">
                  <a:pos x="csX3" y="csY3"/>
                </a:cxn>
                <a:cxn ang="0">
                  <a:pos x="csX4" y="csY4"/>
                </a:cxn>
              </a:cxnLst>
              <a:rect l="l" t="t" r="r" b="b"/>
              <a:pathLst>
                <a:path w="72037" h="30857">
                  <a:moveTo>
                    <a:pt x="7845" y="571"/>
                  </a:moveTo>
                  <a:cubicBezTo>
                    <a:pt x="30598" y="-107"/>
                    <a:pt x="59380" y="-3267"/>
                    <a:pt x="72038" y="17618"/>
                  </a:cubicBezTo>
                  <a:lnTo>
                    <a:pt x="66111" y="29249"/>
                  </a:lnTo>
                  <a:cubicBezTo>
                    <a:pt x="45316" y="30314"/>
                    <a:pt x="19649" y="33937"/>
                    <a:pt x="2169" y="24808"/>
                  </a:cubicBezTo>
                  <a:cubicBezTo>
                    <a:pt x="-1548" y="11569"/>
                    <a:pt x="-996" y="16613"/>
                    <a:pt x="7845" y="571"/>
                  </a:cubicBezTo>
                  <a:close/>
                </a:path>
              </a:pathLst>
            </a:custGeom>
            <a:solidFill>
              <a:srgbClr val="554A2A"/>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1" name="Freeform: Shape 40">
              <a:extLst>
                <a:ext uri="{FF2B5EF4-FFF2-40B4-BE49-F238E27FC236}">
                  <a16:creationId xmlns:a16="http://schemas.microsoft.com/office/drawing/2014/main" id="{DE2663BC-86E4-6FDA-8B57-79EDF7CA93CD}"/>
                </a:ext>
              </a:extLst>
            </p:cNvPr>
            <p:cNvSpPr/>
            <p:nvPr/>
          </p:nvSpPr>
          <p:spPr>
            <a:xfrm>
              <a:off x="6282334" y="4723429"/>
              <a:ext cx="265914" cy="123293"/>
            </a:xfrm>
            <a:custGeom>
              <a:avLst/>
              <a:gdLst>
                <a:gd name="csX0" fmla="*/ 0 w 265914"/>
                <a:gd name="csY0" fmla="*/ 31507 h 123293"/>
                <a:gd name="csX1" fmla="*/ 265915 w 265914"/>
                <a:gd name="csY1" fmla="*/ 0 h 123293"/>
                <a:gd name="csX2" fmla="*/ 258732 w 265914"/>
                <a:gd name="csY2" fmla="*/ 12018 h 123293"/>
                <a:gd name="csX3" fmla="*/ 182584 w 265914"/>
                <a:gd name="csY3" fmla="*/ 57421 h 123293"/>
                <a:gd name="csX4" fmla="*/ 146168 w 265914"/>
                <a:gd name="csY4" fmla="*/ 68013 h 123293"/>
                <a:gd name="csX5" fmla="*/ 26270 w 265914"/>
                <a:gd name="csY5" fmla="*/ 123293 h 123293"/>
                <a:gd name="csX6" fmla="*/ 57261 w 265914"/>
                <a:gd name="csY6" fmla="*/ 86828 h 123293"/>
                <a:gd name="csX7" fmla="*/ 70723 w 265914"/>
                <a:gd name="csY7" fmla="*/ 53246 h 123293"/>
                <a:gd name="csX8" fmla="*/ 114322 w 265914"/>
                <a:gd name="csY8" fmla="*/ 37154 h 123293"/>
                <a:gd name="csX9" fmla="*/ 0 w 265914"/>
                <a:gd name="csY9" fmla="*/ 31507 h 12329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265914" h="123293">
                  <a:moveTo>
                    <a:pt x="0" y="31507"/>
                  </a:moveTo>
                  <a:cubicBezTo>
                    <a:pt x="86445" y="18564"/>
                    <a:pt x="176606" y="14163"/>
                    <a:pt x="265915" y="0"/>
                  </a:cubicBezTo>
                  <a:lnTo>
                    <a:pt x="258732" y="12018"/>
                  </a:lnTo>
                  <a:cubicBezTo>
                    <a:pt x="219101" y="37717"/>
                    <a:pt x="191977" y="13269"/>
                    <a:pt x="182584" y="57421"/>
                  </a:cubicBezTo>
                  <a:cubicBezTo>
                    <a:pt x="182232" y="59084"/>
                    <a:pt x="150437" y="67716"/>
                    <a:pt x="146168" y="68013"/>
                  </a:cubicBezTo>
                  <a:cubicBezTo>
                    <a:pt x="94281" y="78598"/>
                    <a:pt x="66353" y="86235"/>
                    <a:pt x="26270" y="123293"/>
                  </a:cubicBezTo>
                  <a:cubicBezTo>
                    <a:pt x="27978" y="102097"/>
                    <a:pt x="41238" y="96871"/>
                    <a:pt x="57261" y="86828"/>
                  </a:cubicBezTo>
                  <a:cubicBezTo>
                    <a:pt x="72481" y="77267"/>
                    <a:pt x="53344" y="71343"/>
                    <a:pt x="70723" y="53246"/>
                  </a:cubicBezTo>
                  <a:cubicBezTo>
                    <a:pt x="88705" y="54628"/>
                    <a:pt x="105682" y="55442"/>
                    <a:pt x="114322" y="37154"/>
                  </a:cubicBezTo>
                  <a:cubicBezTo>
                    <a:pt x="94231" y="21428"/>
                    <a:pt x="33001" y="41234"/>
                    <a:pt x="0" y="31507"/>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2" name="Freeform: Shape 41">
              <a:extLst>
                <a:ext uri="{FF2B5EF4-FFF2-40B4-BE49-F238E27FC236}">
                  <a16:creationId xmlns:a16="http://schemas.microsoft.com/office/drawing/2014/main" id="{434911D0-EF6F-D5D4-E4ED-0E328B21B626}"/>
                </a:ext>
              </a:extLst>
            </p:cNvPr>
            <p:cNvSpPr/>
            <p:nvPr/>
          </p:nvSpPr>
          <p:spPr>
            <a:xfrm>
              <a:off x="6603602" y="4814332"/>
              <a:ext cx="54800" cy="37907"/>
            </a:xfrm>
            <a:custGeom>
              <a:avLst/>
              <a:gdLst>
                <a:gd name="csX0" fmla="*/ 15873 w 54800"/>
                <a:gd name="csY0" fmla="*/ 0 h 37907"/>
                <a:gd name="csX1" fmla="*/ 54801 w 54800"/>
                <a:gd name="csY1" fmla="*/ 10717 h 37907"/>
                <a:gd name="csX2" fmla="*/ 42544 w 54800"/>
                <a:gd name="csY2" fmla="*/ 37907 h 37907"/>
                <a:gd name="csX3" fmla="*/ 0 w 54800"/>
                <a:gd name="csY3" fmla="*/ 26286 h 37907"/>
                <a:gd name="csX4" fmla="*/ 15873 w 54800"/>
                <a:gd name="csY4" fmla="*/ 0 h 37907"/>
              </a:gdLst>
              <a:ahLst/>
              <a:cxnLst>
                <a:cxn ang="0">
                  <a:pos x="csX0" y="csY0"/>
                </a:cxn>
                <a:cxn ang="0">
                  <a:pos x="csX1" y="csY1"/>
                </a:cxn>
                <a:cxn ang="0">
                  <a:pos x="csX2" y="csY2"/>
                </a:cxn>
                <a:cxn ang="0">
                  <a:pos x="csX3" y="csY3"/>
                </a:cxn>
                <a:cxn ang="0">
                  <a:pos x="csX4" y="csY4"/>
                </a:cxn>
              </a:cxnLst>
              <a:rect l="l" t="t" r="r" b="b"/>
              <a:pathLst>
                <a:path w="54800" h="37907">
                  <a:moveTo>
                    <a:pt x="15873" y="0"/>
                  </a:moveTo>
                  <a:cubicBezTo>
                    <a:pt x="39430" y="472"/>
                    <a:pt x="39882" y="-1070"/>
                    <a:pt x="54801" y="10717"/>
                  </a:cubicBezTo>
                  <a:cubicBezTo>
                    <a:pt x="54449" y="27040"/>
                    <a:pt x="54398" y="22056"/>
                    <a:pt x="42544" y="37907"/>
                  </a:cubicBezTo>
                  <a:cubicBezTo>
                    <a:pt x="25818" y="35968"/>
                    <a:pt x="12306" y="36676"/>
                    <a:pt x="0" y="26286"/>
                  </a:cubicBezTo>
                  <a:cubicBezTo>
                    <a:pt x="452" y="10104"/>
                    <a:pt x="251" y="15334"/>
                    <a:pt x="15873" y="0"/>
                  </a:cubicBezTo>
                  <a:close/>
                </a:path>
              </a:pathLst>
            </a:custGeom>
            <a:solidFill>
              <a:srgbClr val="7C643B"/>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3" name="Freeform: Shape 42">
              <a:extLst>
                <a:ext uri="{FF2B5EF4-FFF2-40B4-BE49-F238E27FC236}">
                  <a16:creationId xmlns:a16="http://schemas.microsoft.com/office/drawing/2014/main" id="{DCCD246D-EB4B-7D97-2F1E-D1CF216DFBEA}"/>
                </a:ext>
              </a:extLst>
            </p:cNvPr>
            <p:cNvSpPr/>
            <p:nvPr/>
          </p:nvSpPr>
          <p:spPr>
            <a:xfrm>
              <a:off x="6477375" y="5019594"/>
              <a:ext cx="97997" cy="13073"/>
            </a:xfrm>
            <a:custGeom>
              <a:avLst/>
              <a:gdLst>
                <a:gd name="csX0" fmla="*/ 97998 w 97997"/>
                <a:gd name="csY0" fmla="*/ 13073 h 13073"/>
                <a:gd name="csX1" fmla="*/ 0 w 97997"/>
                <a:gd name="csY1" fmla="*/ 6647 h 13073"/>
                <a:gd name="csX2" fmla="*/ 92925 w 97997"/>
                <a:gd name="csY2" fmla="*/ 0 h 13073"/>
                <a:gd name="csX3" fmla="*/ 97998 w 97997"/>
                <a:gd name="csY3" fmla="*/ 13073 h 13073"/>
              </a:gdLst>
              <a:ahLst/>
              <a:cxnLst>
                <a:cxn ang="0">
                  <a:pos x="csX0" y="csY0"/>
                </a:cxn>
                <a:cxn ang="0">
                  <a:pos x="csX1" y="csY1"/>
                </a:cxn>
                <a:cxn ang="0">
                  <a:pos x="csX2" y="csY2"/>
                </a:cxn>
                <a:cxn ang="0">
                  <a:pos x="csX3" y="csY3"/>
                </a:cxn>
              </a:cxnLst>
              <a:rect l="l" t="t" r="r" b="b"/>
              <a:pathLst>
                <a:path w="97997" h="13073">
                  <a:moveTo>
                    <a:pt x="97998" y="13073"/>
                  </a:moveTo>
                  <a:cubicBezTo>
                    <a:pt x="63641" y="8848"/>
                    <a:pt x="40635" y="16907"/>
                    <a:pt x="0" y="6647"/>
                  </a:cubicBezTo>
                  <a:cubicBezTo>
                    <a:pt x="34005" y="844"/>
                    <a:pt x="58819" y="799"/>
                    <a:pt x="92925" y="0"/>
                  </a:cubicBezTo>
                  <a:lnTo>
                    <a:pt x="97998" y="13073"/>
                  </a:lnTo>
                  <a:close/>
                </a:path>
              </a:pathLst>
            </a:custGeom>
            <a:solidFill>
              <a:srgbClr val="A2896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4" name="Freeform: Shape 43">
              <a:extLst>
                <a:ext uri="{FF2B5EF4-FFF2-40B4-BE49-F238E27FC236}">
                  <a16:creationId xmlns:a16="http://schemas.microsoft.com/office/drawing/2014/main" id="{4592C50D-1C98-71EB-E8D6-AB1CBC453873}"/>
                </a:ext>
              </a:extLst>
            </p:cNvPr>
            <p:cNvSpPr/>
            <p:nvPr/>
          </p:nvSpPr>
          <p:spPr>
            <a:xfrm>
              <a:off x="6172432" y="4902863"/>
              <a:ext cx="106458" cy="66926"/>
            </a:xfrm>
            <a:custGeom>
              <a:avLst/>
              <a:gdLst>
                <a:gd name="csX0" fmla="*/ 46412 w 106458"/>
                <a:gd name="csY0" fmla="*/ 2321 h 66926"/>
                <a:gd name="csX1" fmla="*/ 104075 w 106458"/>
                <a:gd name="csY1" fmla="*/ 15178 h 66926"/>
                <a:gd name="csX2" fmla="*/ 61681 w 106458"/>
                <a:gd name="csY2" fmla="*/ 66927 h 66926"/>
                <a:gd name="csX3" fmla="*/ 0 w 106458"/>
                <a:gd name="csY3" fmla="*/ 45695 h 66926"/>
                <a:gd name="csX4" fmla="*/ 1808 w 106458"/>
                <a:gd name="csY4" fmla="*/ 32456 h 66926"/>
                <a:gd name="csX5" fmla="*/ 46412 w 106458"/>
                <a:gd name="csY5" fmla="*/ 2321 h 66926"/>
              </a:gdLst>
              <a:ahLst/>
              <a:cxnLst>
                <a:cxn ang="0">
                  <a:pos x="csX0" y="csY0"/>
                </a:cxn>
                <a:cxn ang="0">
                  <a:pos x="csX1" y="csY1"/>
                </a:cxn>
                <a:cxn ang="0">
                  <a:pos x="csX2" y="csY2"/>
                </a:cxn>
                <a:cxn ang="0">
                  <a:pos x="csX3" y="csY3"/>
                </a:cxn>
                <a:cxn ang="0">
                  <a:pos x="csX4" y="csY4"/>
                </a:cxn>
                <a:cxn ang="0">
                  <a:pos x="csX5" y="csY5"/>
                </a:cxn>
              </a:cxnLst>
              <a:rect l="l" t="t" r="r" b="b"/>
              <a:pathLst>
                <a:path w="106458" h="66926">
                  <a:moveTo>
                    <a:pt x="46412" y="2321"/>
                  </a:moveTo>
                  <a:cubicBezTo>
                    <a:pt x="72380" y="-342"/>
                    <a:pt x="84235" y="-4592"/>
                    <a:pt x="104075" y="15178"/>
                  </a:cubicBezTo>
                  <a:cubicBezTo>
                    <a:pt x="114121" y="51231"/>
                    <a:pt x="90966" y="57949"/>
                    <a:pt x="61681" y="66927"/>
                  </a:cubicBezTo>
                  <a:cubicBezTo>
                    <a:pt x="33804" y="65771"/>
                    <a:pt x="18183" y="68740"/>
                    <a:pt x="0" y="45695"/>
                  </a:cubicBezTo>
                  <a:lnTo>
                    <a:pt x="1808" y="32456"/>
                  </a:lnTo>
                  <a:cubicBezTo>
                    <a:pt x="13311" y="15645"/>
                    <a:pt x="27626" y="11294"/>
                    <a:pt x="46412" y="2321"/>
                  </a:cubicBez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5" name="Freeform: Shape 44">
              <a:extLst>
                <a:ext uri="{FF2B5EF4-FFF2-40B4-BE49-F238E27FC236}">
                  <a16:creationId xmlns:a16="http://schemas.microsoft.com/office/drawing/2014/main" id="{6879647D-704D-4837-8A6A-E9C308EBEE2A}"/>
                </a:ext>
              </a:extLst>
            </p:cNvPr>
            <p:cNvSpPr/>
            <p:nvPr/>
          </p:nvSpPr>
          <p:spPr>
            <a:xfrm>
              <a:off x="7641143" y="4948634"/>
              <a:ext cx="111810" cy="37370"/>
            </a:xfrm>
            <a:custGeom>
              <a:avLst/>
              <a:gdLst>
                <a:gd name="csX0" fmla="*/ 0 w 111810"/>
                <a:gd name="csY0" fmla="*/ 14886 h 37370"/>
                <a:gd name="csX1" fmla="*/ 111810 w 111810"/>
                <a:gd name="csY1" fmla="*/ 7952 h 37370"/>
                <a:gd name="csX2" fmla="*/ 48421 w 111810"/>
                <a:gd name="csY2" fmla="*/ 37163 h 37370"/>
                <a:gd name="csX3" fmla="*/ 33051 w 111810"/>
                <a:gd name="csY3" fmla="*/ 24165 h 37370"/>
                <a:gd name="csX4" fmla="*/ 0 w 111810"/>
                <a:gd name="csY4" fmla="*/ 14886 h 37370"/>
              </a:gdLst>
              <a:ahLst/>
              <a:cxnLst>
                <a:cxn ang="0">
                  <a:pos x="csX0" y="csY0"/>
                </a:cxn>
                <a:cxn ang="0">
                  <a:pos x="csX1" y="csY1"/>
                </a:cxn>
                <a:cxn ang="0">
                  <a:pos x="csX2" y="csY2"/>
                </a:cxn>
                <a:cxn ang="0">
                  <a:pos x="csX3" y="csY3"/>
                </a:cxn>
                <a:cxn ang="0">
                  <a:pos x="csX4" y="csY4"/>
                </a:cxn>
              </a:cxnLst>
              <a:rect l="l" t="t" r="r" b="b"/>
              <a:pathLst>
                <a:path w="111810" h="37370">
                  <a:moveTo>
                    <a:pt x="0" y="14886"/>
                  </a:moveTo>
                  <a:cubicBezTo>
                    <a:pt x="29735" y="6495"/>
                    <a:pt x="83431" y="-9783"/>
                    <a:pt x="111810" y="7952"/>
                  </a:cubicBezTo>
                  <a:cubicBezTo>
                    <a:pt x="103372" y="27125"/>
                    <a:pt x="68161" y="39117"/>
                    <a:pt x="48421" y="37163"/>
                  </a:cubicBezTo>
                  <a:lnTo>
                    <a:pt x="33051" y="24165"/>
                  </a:lnTo>
                  <a:cubicBezTo>
                    <a:pt x="23156" y="16885"/>
                    <a:pt x="12457" y="16775"/>
                    <a:pt x="0" y="14886"/>
                  </a:cubicBez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6" name="Freeform: Shape 45">
              <a:extLst>
                <a:ext uri="{FF2B5EF4-FFF2-40B4-BE49-F238E27FC236}">
                  <a16:creationId xmlns:a16="http://schemas.microsoft.com/office/drawing/2014/main" id="{6F866152-57AA-71E8-11AE-083AFE4225F8}"/>
                </a:ext>
              </a:extLst>
            </p:cNvPr>
            <p:cNvSpPr/>
            <p:nvPr/>
          </p:nvSpPr>
          <p:spPr>
            <a:xfrm>
              <a:off x="7495979" y="4822729"/>
              <a:ext cx="67759" cy="41223"/>
            </a:xfrm>
            <a:custGeom>
              <a:avLst/>
              <a:gdLst>
                <a:gd name="csX0" fmla="*/ 50 w 67759"/>
                <a:gd name="csY0" fmla="*/ 13503 h 41223"/>
                <a:gd name="csX1" fmla="*/ 67760 w 67759"/>
                <a:gd name="csY1" fmla="*/ 16266 h 41223"/>
                <a:gd name="csX2" fmla="*/ 56960 w 67759"/>
                <a:gd name="csY2" fmla="*/ 39277 h 41223"/>
                <a:gd name="csX3" fmla="*/ 0 w 67759"/>
                <a:gd name="csY3" fmla="*/ 19647 h 41223"/>
                <a:gd name="csX4" fmla="*/ 50 w 67759"/>
                <a:gd name="csY4" fmla="*/ 13503 h 41223"/>
              </a:gdLst>
              <a:ahLst/>
              <a:cxnLst>
                <a:cxn ang="0">
                  <a:pos x="csX0" y="csY0"/>
                </a:cxn>
                <a:cxn ang="0">
                  <a:pos x="csX1" y="csY1"/>
                </a:cxn>
                <a:cxn ang="0">
                  <a:pos x="csX2" y="csY2"/>
                </a:cxn>
                <a:cxn ang="0">
                  <a:pos x="csX3" y="csY3"/>
                </a:cxn>
                <a:cxn ang="0">
                  <a:pos x="csX4" y="csY4"/>
                </a:cxn>
              </a:cxnLst>
              <a:rect l="l" t="t" r="r" b="b"/>
              <a:pathLst>
                <a:path w="67759" h="41223">
                  <a:moveTo>
                    <a:pt x="50" y="13503"/>
                  </a:moveTo>
                  <a:cubicBezTo>
                    <a:pt x="26471" y="1560"/>
                    <a:pt x="47316" y="-10905"/>
                    <a:pt x="67760" y="16266"/>
                  </a:cubicBezTo>
                  <a:cubicBezTo>
                    <a:pt x="66252" y="33715"/>
                    <a:pt x="69316" y="27284"/>
                    <a:pt x="56960" y="39277"/>
                  </a:cubicBezTo>
                  <a:cubicBezTo>
                    <a:pt x="32097" y="46124"/>
                    <a:pt x="19037" y="33790"/>
                    <a:pt x="0" y="19647"/>
                  </a:cubicBezTo>
                  <a:lnTo>
                    <a:pt x="50" y="13503"/>
                  </a:lnTo>
                  <a:close/>
                </a:path>
              </a:pathLst>
            </a:custGeom>
            <a:solidFill>
              <a:srgbClr val="9C805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7" name="Freeform: Shape 46">
              <a:extLst>
                <a:ext uri="{FF2B5EF4-FFF2-40B4-BE49-F238E27FC236}">
                  <a16:creationId xmlns:a16="http://schemas.microsoft.com/office/drawing/2014/main" id="{D1AA2F58-7BD1-29F3-FC98-6A35A2115A6C}"/>
                </a:ext>
              </a:extLst>
            </p:cNvPr>
            <p:cNvSpPr/>
            <p:nvPr/>
          </p:nvSpPr>
          <p:spPr>
            <a:xfrm>
              <a:off x="7625973" y="4812679"/>
              <a:ext cx="66101" cy="52372"/>
            </a:xfrm>
            <a:custGeom>
              <a:avLst/>
              <a:gdLst>
                <a:gd name="csX0" fmla="*/ 30238 w 66101"/>
                <a:gd name="csY0" fmla="*/ 0 h 52372"/>
                <a:gd name="csX1" fmla="*/ 66102 w 66101"/>
                <a:gd name="csY1" fmla="*/ 26608 h 52372"/>
                <a:gd name="csX2" fmla="*/ 39179 w 66101"/>
                <a:gd name="csY2" fmla="*/ 52372 h 52372"/>
                <a:gd name="csX3" fmla="*/ 0 w 66101"/>
                <a:gd name="csY3" fmla="*/ 30421 h 52372"/>
                <a:gd name="csX4" fmla="*/ 30238 w 66101"/>
                <a:gd name="csY4" fmla="*/ 0 h 52372"/>
              </a:gdLst>
              <a:ahLst/>
              <a:cxnLst>
                <a:cxn ang="0">
                  <a:pos x="csX0" y="csY0"/>
                </a:cxn>
                <a:cxn ang="0">
                  <a:pos x="csX1" y="csY1"/>
                </a:cxn>
                <a:cxn ang="0">
                  <a:pos x="csX2" y="csY2"/>
                </a:cxn>
                <a:cxn ang="0">
                  <a:pos x="csX3" y="csY3"/>
                </a:cxn>
                <a:cxn ang="0">
                  <a:pos x="csX4" y="csY4"/>
                </a:cxn>
              </a:cxnLst>
              <a:rect l="l" t="t" r="r" b="b"/>
              <a:pathLst>
                <a:path w="66101" h="52372">
                  <a:moveTo>
                    <a:pt x="30238" y="0"/>
                  </a:moveTo>
                  <a:cubicBezTo>
                    <a:pt x="49375" y="5034"/>
                    <a:pt x="59622" y="7772"/>
                    <a:pt x="66102" y="26608"/>
                  </a:cubicBezTo>
                  <a:cubicBezTo>
                    <a:pt x="57663" y="43409"/>
                    <a:pt x="55755" y="41113"/>
                    <a:pt x="39179" y="52372"/>
                  </a:cubicBezTo>
                  <a:cubicBezTo>
                    <a:pt x="18937" y="50830"/>
                    <a:pt x="5525" y="51814"/>
                    <a:pt x="0" y="30421"/>
                  </a:cubicBezTo>
                  <a:cubicBezTo>
                    <a:pt x="6329" y="12852"/>
                    <a:pt x="14215" y="10274"/>
                    <a:pt x="30238" y="0"/>
                  </a:cubicBezTo>
                  <a:close/>
                </a:path>
              </a:pathLst>
            </a:custGeom>
            <a:solidFill>
              <a:srgbClr val="9C805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8" name="Freeform: Shape 47">
              <a:extLst>
                <a:ext uri="{FF2B5EF4-FFF2-40B4-BE49-F238E27FC236}">
                  <a16:creationId xmlns:a16="http://schemas.microsoft.com/office/drawing/2014/main" id="{2778791E-AEE5-8A60-5E6E-FA37EB2447BA}"/>
                </a:ext>
              </a:extLst>
            </p:cNvPr>
            <p:cNvSpPr/>
            <p:nvPr/>
          </p:nvSpPr>
          <p:spPr>
            <a:xfrm>
              <a:off x="7930106" y="4884263"/>
              <a:ext cx="45213" cy="31297"/>
            </a:xfrm>
            <a:custGeom>
              <a:avLst/>
              <a:gdLst>
                <a:gd name="csX0" fmla="*/ 1062 w 45213"/>
                <a:gd name="csY0" fmla="*/ 0 h 31297"/>
                <a:gd name="csX1" fmla="*/ 31902 w 45213"/>
                <a:gd name="csY1" fmla="*/ 3718 h 31297"/>
                <a:gd name="csX2" fmla="*/ 45213 w 45213"/>
                <a:gd name="csY2" fmla="*/ 30291 h 31297"/>
                <a:gd name="csX3" fmla="*/ 8094 w 45213"/>
                <a:gd name="csY3" fmla="*/ 28216 h 31297"/>
                <a:gd name="csX4" fmla="*/ 1062 w 45213"/>
                <a:gd name="csY4" fmla="*/ 0 h 31297"/>
              </a:gdLst>
              <a:ahLst/>
              <a:cxnLst>
                <a:cxn ang="0">
                  <a:pos x="csX0" y="csY0"/>
                </a:cxn>
                <a:cxn ang="0">
                  <a:pos x="csX1" y="csY1"/>
                </a:cxn>
                <a:cxn ang="0">
                  <a:pos x="csX2" y="csY2"/>
                </a:cxn>
                <a:cxn ang="0">
                  <a:pos x="csX3" y="csY3"/>
                </a:cxn>
                <a:cxn ang="0">
                  <a:pos x="csX4" y="csY4"/>
                </a:cxn>
              </a:cxnLst>
              <a:rect l="l" t="t" r="r" b="b"/>
              <a:pathLst>
                <a:path w="45213" h="31297">
                  <a:moveTo>
                    <a:pt x="1062" y="0"/>
                  </a:moveTo>
                  <a:cubicBezTo>
                    <a:pt x="15277" y="101"/>
                    <a:pt x="17939" y="638"/>
                    <a:pt x="31902" y="3718"/>
                  </a:cubicBezTo>
                  <a:cubicBezTo>
                    <a:pt x="44862" y="16283"/>
                    <a:pt x="40843" y="10767"/>
                    <a:pt x="45213" y="30291"/>
                  </a:cubicBezTo>
                  <a:cubicBezTo>
                    <a:pt x="27884" y="31833"/>
                    <a:pt x="25071" y="31934"/>
                    <a:pt x="8094" y="28216"/>
                  </a:cubicBezTo>
                  <a:cubicBezTo>
                    <a:pt x="-2756" y="14771"/>
                    <a:pt x="107" y="21016"/>
                    <a:pt x="1062" y="0"/>
                  </a:cubicBez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9" name="Freeform: Shape 48">
              <a:extLst>
                <a:ext uri="{FF2B5EF4-FFF2-40B4-BE49-F238E27FC236}">
                  <a16:creationId xmlns:a16="http://schemas.microsoft.com/office/drawing/2014/main" id="{BDB61400-79E3-B1A0-4E21-542A965F87DF}"/>
                </a:ext>
              </a:extLst>
            </p:cNvPr>
            <p:cNvSpPr/>
            <p:nvPr/>
          </p:nvSpPr>
          <p:spPr>
            <a:xfrm>
              <a:off x="6776542" y="4813246"/>
              <a:ext cx="776899" cy="847603"/>
            </a:xfrm>
            <a:custGeom>
              <a:avLst/>
              <a:gdLst>
                <a:gd name="csX0" fmla="*/ 284499 w 776899"/>
                <a:gd name="csY0" fmla="*/ 0 h 847603"/>
                <a:gd name="csX1" fmla="*/ 482103 w 776899"/>
                <a:gd name="csY1" fmla="*/ 195737 h 847603"/>
                <a:gd name="csX2" fmla="*/ 538862 w 776899"/>
                <a:gd name="csY2" fmla="*/ 238829 h 847603"/>
                <a:gd name="csX3" fmla="*/ 611845 w 776899"/>
                <a:gd name="csY3" fmla="*/ 298255 h 847603"/>
                <a:gd name="csX4" fmla="*/ 610238 w 776899"/>
                <a:gd name="csY4" fmla="*/ 302717 h 847603"/>
                <a:gd name="csX5" fmla="*/ 604010 w 776899"/>
                <a:gd name="csY5" fmla="*/ 304932 h 847603"/>
                <a:gd name="csX6" fmla="*/ 776899 w 776899"/>
                <a:gd name="csY6" fmla="*/ 583196 h 847603"/>
                <a:gd name="csX7" fmla="*/ 762785 w 776899"/>
                <a:gd name="csY7" fmla="*/ 591577 h 847603"/>
                <a:gd name="csX8" fmla="*/ 574072 w 776899"/>
                <a:gd name="csY8" fmla="*/ 402261 h 847603"/>
                <a:gd name="csX9" fmla="*/ 557748 w 776899"/>
                <a:gd name="csY9" fmla="*/ 452618 h 847603"/>
                <a:gd name="csX10" fmla="*/ 571812 w 776899"/>
                <a:gd name="csY10" fmla="*/ 483688 h 847603"/>
                <a:gd name="csX11" fmla="*/ 511235 w 776899"/>
                <a:gd name="csY11" fmla="*/ 550424 h 847603"/>
                <a:gd name="csX12" fmla="*/ 510683 w 776899"/>
                <a:gd name="csY12" fmla="*/ 553519 h 847603"/>
                <a:gd name="csX13" fmla="*/ 493153 w 776899"/>
                <a:gd name="csY13" fmla="*/ 585990 h 847603"/>
                <a:gd name="csX14" fmla="*/ 460203 w 776899"/>
                <a:gd name="csY14" fmla="*/ 513089 h 847603"/>
                <a:gd name="csX15" fmla="*/ 353565 w 776899"/>
                <a:gd name="csY15" fmla="*/ 448985 h 847603"/>
                <a:gd name="csX16" fmla="*/ 310368 w 776899"/>
                <a:gd name="csY16" fmla="*/ 586568 h 847603"/>
                <a:gd name="csX17" fmla="*/ 249239 w 776899"/>
                <a:gd name="csY17" fmla="*/ 847604 h 847603"/>
                <a:gd name="csX18" fmla="*/ 263755 w 776899"/>
                <a:gd name="csY18" fmla="*/ 699662 h 847603"/>
                <a:gd name="csX19" fmla="*/ 127432 w 776899"/>
                <a:gd name="csY19" fmla="*/ 380888 h 847603"/>
                <a:gd name="csX20" fmla="*/ 18986 w 776899"/>
                <a:gd name="csY20" fmla="*/ 421071 h 847603"/>
                <a:gd name="csX21" fmla="*/ 9543 w 776899"/>
                <a:gd name="csY21" fmla="*/ 407626 h 847603"/>
                <a:gd name="csX22" fmla="*/ 0 w 776899"/>
                <a:gd name="csY22" fmla="*/ 375040 h 847603"/>
                <a:gd name="csX23" fmla="*/ 173341 w 776899"/>
                <a:gd name="csY23" fmla="*/ 202183 h 847603"/>
                <a:gd name="csX24" fmla="*/ 284499 w 776899"/>
                <a:gd name="csY24" fmla="*/ 0 h 84760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Lst>
              <a:rect l="l" t="t" r="r" b="b"/>
              <a:pathLst>
                <a:path w="776899" h="847603">
                  <a:moveTo>
                    <a:pt x="284499" y="0"/>
                  </a:moveTo>
                  <a:cubicBezTo>
                    <a:pt x="342214" y="109984"/>
                    <a:pt x="380739" y="126554"/>
                    <a:pt x="482103" y="195737"/>
                  </a:cubicBezTo>
                  <a:cubicBezTo>
                    <a:pt x="493153" y="203836"/>
                    <a:pt x="531327" y="230891"/>
                    <a:pt x="538862" y="238829"/>
                  </a:cubicBezTo>
                  <a:cubicBezTo>
                    <a:pt x="558853" y="266000"/>
                    <a:pt x="584420" y="275923"/>
                    <a:pt x="611845" y="298255"/>
                  </a:cubicBezTo>
                  <a:lnTo>
                    <a:pt x="610238" y="302717"/>
                  </a:lnTo>
                  <a:lnTo>
                    <a:pt x="604010" y="304932"/>
                  </a:lnTo>
                  <a:cubicBezTo>
                    <a:pt x="591552" y="456472"/>
                    <a:pt x="698089" y="486380"/>
                    <a:pt x="776899" y="583196"/>
                  </a:cubicBezTo>
                  <a:lnTo>
                    <a:pt x="762785" y="591577"/>
                  </a:lnTo>
                  <a:cubicBezTo>
                    <a:pt x="675787" y="529146"/>
                    <a:pt x="625709" y="499333"/>
                    <a:pt x="574072" y="402261"/>
                  </a:cubicBezTo>
                  <a:lnTo>
                    <a:pt x="557748" y="452618"/>
                  </a:lnTo>
                  <a:cubicBezTo>
                    <a:pt x="572113" y="471438"/>
                    <a:pt x="570154" y="463897"/>
                    <a:pt x="571812" y="483688"/>
                  </a:cubicBezTo>
                  <a:cubicBezTo>
                    <a:pt x="555236" y="516701"/>
                    <a:pt x="532985" y="496268"/>
                    <a:pt x="511235" y="550424"/>
                  </a:cubicBezTo>
                  <a:lnTo>
                    <a:pt x="510683" y="553519"/>
                  </a:lnTo>
                  <a:cubicBezTo>
                    <a:pt x="507268" y="570626"/>
                    <a:pt x="508925" y="574173"/>
                    <a:pt x="493153" y="585990"/>
                  </a:cubicBezTo>
                  <a:cubicBezTo>
                    <a:pt x="486723" y="548946"/>
                    <a:pt x="484764" y="541003"/>
                    <a:pt x="460203" y="513089"/>
                  </a:cubicBezTo>
                  <a:cubicBezTo>
                    <a:pt x="425393" y="492656"/>
                    <a:pt x="386968" y="471167"/>
                    <a:pt x="353565" y="448985"/>
                  </a:cubicBezTo>
                  <a:cubicBezTo>
                    <a:pt x="337743" y="488998"/>
                    <a:pt x="317702" y="544571"/>
                    <a:pt x="310368" y="586568"/>
                  </a:cubicBezTo>
                  <a:cubicBezTo>
                    <a:pt x="291934" y="691563"/>
                    <a:pt x="294144" y="746854"/>
                    <a:pt x="249239" y="847604"/>
                  </a:cubicBezTo>
                  <a:cubicBezTo>
                    <a:pt x="252403" y="796724"/>
                    <a:pt x="257727" y="750326"/>
                    <a:pt x="263755" y="699662"/>
                  </a:cubicBezTo>
                  <a:cubicBezTo>
                    <a:pt x="269180" y="535482"/>
                    <a:pt x="130646" y="517415"/>
                    <a:pt x="127432" y="380888"/>
                  </a:cubicBezTo>
                  <a:cubicBezTo>
                    <a:pt x="94632" y="396423"/>
                    <a:pt x="54549" y="414454"/>
                    <a:pt x="18986" y="421071"/>
                  </a:cubicBezTo>
                  <a:cubicBezTo>
                    <a:pt x="17680" y="418268"/>
                    <a:pt x="11703" y="410591"/>
                    <a:pt x="9543" y="407626"/>
                  </a:cubicBezTo>
                  <a:lnTo>
                    <a:pt x="0" y="375040"/>
                  </a:lnTo>
                  <a:cubicBezTo>
                    <a:pt x="38475" y="361911"/>
                    <a:pt x="155561" y="243150"/>
                    <a:pt x="173341" y="202183"/>
                  </a:cubicBezTo>
                  <a:cubicBezTo>
                    <a:pt x="184493" y="162517"/>
                    <a:pt x="259285" y="34717"/>
                    <a:pt x="284499" y="0"/>
                  </a:cubicBezTo>
                  <a:close/>
                </a:path>
              </a:pathLst>
            </a:custGeom>
            <a:gradFill>
              <a:gsLst>
                <a:gs pos="0">
                  <a:srgbClr val="8A6D3F"/>
                </a:gs>
                <a:gs pos="50000">
                  <a:srgbClr val="987D51"/>
                </a:gs>
                <a:gs pos="100000">
                  <a:srgbClr val="A78E63"/>
                </a:gs>
              </a:gsLst>
              <a:lin ang="3955690" scaled="1"/>
            </a:gra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0" name="Freeform: Shape 49">
              <a:extLst>
                <a:ext uri="{FF2B5EF4-FFF2-40B4-BE49-F238E27FC236}">
                  <a16:creationId xmlns:a16="http://schemas.microsoft.com/office/drawing/2014/main" id="{44B424CF-731D-8B82-B929-BFB44515067D}"/>
                </a:ext>
              </a:extLst>
            </p:cNvPr>
            <p:cNvSpPr/>
            <p:nvPr/>
          </p:nvSpPr>
          <p:spPr>
            <a:xfrm>
              <a:off x="6925329" y="5143018"/>
              <a:ext cx="311416" cy="517831"/>
            </a:xfrm>
            <a:custGeom>
              <a:avLst/>
              <a:gdLst>
                <a:gd name="csX0" fmla="*/ 71369 w 311416"/>
                <a:gd name="csY0" fmla="*/ 5682 h 517831"/>
                <a:gd name="csX1" fmla="*/ 81214 w 311416"/>
                <a:gd name="csY1" fmla="*/ 0 h 517831"/>
                <a:gd name="csX2" fmla="*/ 170472 w 311416"/>
                <a:gd name="csY2" fmla="*/ 64706 h 517831"/>
                <a:gd name="csX3" fmla="*/ 311416 w 311416"/>
                <a:gd name="csY3" fmla="*/ 183317 h 517831"/>
                <a:gd name="csX4" fmla="*/ 204778 w 311416"/>
                <a:gd name="csY4" fmla="*/ 119213 h 517831"/>
                <a:gd name="csX5" fmla="*/ 161581 w 311416"/>
                <a:gd name="csY5" fmla="*/ 256796 h 517831"/>
                <a:gd name="csX6" fmla="*/ 100452 w 311416"/>
                <a:gd name="csY6" fmla="*/ 517832 h 517831"/>
                <a:gd name="csX7" fmla="*/ 114968 w 311416"/>
                <a:gd name="csY7" fmla="*/ 369890 h 517831"/>
                <a:gd name="csX8" fmla="*/ 129284 w 311416"/>
                <a:gd name="csY8" fmla="*/ 370005 h 517831"/>
                <a:gd name="csX9" fmla="*/ 80863 w 311416"/>
                <a:gd name="csY9" fmla="*/ 212467 h 517831"/>
                <a:gd name="csX10" fmla="*/ 1500 w 311416"/>
                <a:gd name="csY10" fmla="*/ 63083 h 517831"/>
                <a:gd name="csX11" fmla="*/ 71369 w 311416"/>
                <a:gd name="csY11" fmla="*/ 5682 h 5178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11416" h="517831">
                  <a:moveTo>
                    <a:pt x="71369" y="5682"/>
                  </a:moveTo>
                  <a:lnTo>
                    <a:pt x="81214" y="0"/>
                  </a:lnTo>
                  <a:cubicBezTo>
                    <a:pt x="111402" y="8174"/>
                    <a:pt x="146312" y="42449"/>
                    <a:pt x="170472" y="64706"/>
                  </a:cubicBezTo>
                  <a:cubicBezTo>
                    <a:pt x="214171" y="104985"/>
                    <a:pt x="274899" y="137833"/>
                    <a:pt x="311416" y="183317"/>
                  </a:cubicBezTo>
                  <a:cubicBezTo>
                    <a:pt x="276607" y="162884"/>
                    <a:pt x="238181" y="141395"/>
                    <a:pt x="204778" y="119213"/>
                  </a:cubicBezTo>
                  <a:cubicBezTo>
                    <a:pt x="188957" y="159226"/>
                    <a:pt x="168915" y="214799"/>
                    <a:pt x="161581" y="256796"/>
                  </a:cubicBezTo>
                  <a:cubicBezTo>
                    <a:pt x="143147" y="361791"/>
                    <a:pt x="145357" y="417082"/>
                    <a:pt x="100452" y="517832"/>
                  </a:cubicBezTo>
                  <a:cubicBezTo>
                    <a:pt x="103617" y="466952"/>
                    <a:pt x="108941" y="420554"/>
                    <a:pt x="114968" y="369890"/>
                  </a:cubicBezTo>
                  <a:lnTo>
                    <a:pt x="129284" y="370005"/>
                  </a:lnTo>
                  <a:cubicBezTo>
                    <a:pt x="116174" y="315729"/>
                    <a:pt x="115722" y="261755"/>
                    <a:pt x="80863" y="212467"/>
                  </a:cubicBezTo>
                  <a:cubicBezTo>
                    <a:pt x="51578" y="171153"/>
                    <a:pt x="-10405" y="118646"/>
                    <a:pt x="1500" y="63083"/>
                  </a:cubicBezTo>
                  <a:cubicBezTo>
                    <a:pt x="6523" y="39631"/>
                    <a:pt x="51026" y="18464"/>
                    <a:pt x="71369" y="5682"/>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1" name="Freeform: Shape 50">
              <a:extLst>
                <a:ext uri="{FF2B5EF4-FFF2-40B4-BE49-F238E27FC236}">
                  <a16:creationId xmlns:a16="http://schemas.microsoft.com/office/drawing/2014/main" id="{30F0A633-7094-8559-C128-BE26DFAC0C2D}"/>
                </a:ext>
              </a:extLst>
            </p:cNvPr>
            <p:cNvSpPr/>
            <p:nvPr/>
          </p:nvSpPr>
          <p:spPr>
            <a:xfrm>
              <a:off x="6996698" y="5143018"/>
              <a:ext cx="240046" cy="517831"/>
            </a:xfrm>
            <a:custGeom>
              <a:avLst/>
              <a:gdLst>
                <a:gd name="csX0" fmla="*/ 0 w 240046"/>
                <a:gd name="csY0" fmla="*/ 5682 h 517831"/>
                <a:gd name="csX1" fmla="*/ 9845 w 240046"/>
                <a:gd name="csY1" fmla="*/ 0 h 517831"/>
                <a:gd name="csX2" fmla="*/ 99103 w 240046"/>
                <a:gd name="csY2" fmla="*/ 64706 h 517831"/>
                <a:gd name="csX3" fmla="*/ 240047 w 240046"/>
                <a:gd name="csY3" fmla="*/ 183317 h 517831"/>
                <a:gd name="csX4" fmla="*/ 133409 w 240046"/>
                <a:gd name="csY4" fmla="*/ 119213 h 517831"/>
                <a:gd name="csX5" fmla="*/ 90212 w 240046"/>
                <a:gd name="csY5" fmla="*/ 256796 h 517831"/>
                <a:gd name="csX6" fmla="*/ 29083 w 240046"/>
                <a:gd name="csY6" fmla="*/ 517832 h 517831"/>
                <a:gd name="csX7" fmla="*/ 43599 w 240046"/>
                <a:gd name="csY7" fmla="*/ 369890 h 517831"/>
                <a:gd name="csX8" fmla="*/ 57915 w 240046"/>
                <a:gd name="csY8" fmla="*/ 370005 h 517831"/>
                <a:gd name="csX9" fmla="*/ 82025 w 240046"/>
                <a:gd name="csY9" fmla="*/ 240115 h 517831"/>
                <a:gd name="csX10" fmla="*/ 126076 w 240046"/>
                <a:gd name="csY10" fmla="*/ 113863 h 517831"/>
                <a:gd name="csX11" fmla="*/ 0 w 240046"/>
                <a:gd name="csY11" fmla="*/ 5682 h 5178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240046" h="517831">
                  <a:moveTo>
                    <a:pt x="0" y="5682"/>
                  </a:moveTo>
                  <a:lnTo>
                    <a:pt x="9845" y="0"/>
                  </a:lnTo>
                  <a:cubicBezTo>
                    <a:pt x="40033" y="8174"/>
                    <a:pt x="74943" y="42449"/>
                    <a:pt x="99103" y="64706"/>
                  </a:cubicBezTo>
                  <a:cubicBezTo>
                    <a:pt x="142802" y="104985"/>
                    <a:pt x="203530" y="137833"/>
                    <a:pt x="240047" y="183317"/>
                  </a:cubicBezTo>
                  <a:cubicBezTo>
                    <a:pt x="205238" y="162884"/>
                    <a:pt x="166812" y="141395"/>
                    <a:pt x="133409" y="119213"/>
                  </a:cubicBezTo>
                  <a:cubicBezTo>
                    <a:pt x="117587" y="159226"/>
                    <a:pt x="97546" y="214799"/>
                    <a:pt x="90212" y="256796"/>
                  </a:cubicBezTo>
                  <a:cubicBezTo>
                    <a:pt x="71778" y="361791"/>
                    <a:pt x="73988" y="417082"/>
                    <a:pt x="29083" y="517832"/>
                  </a:cubicBezTo>
                  <a:cubicBezTo>
                    <a:pt x="32248" y="466952"/>
                    <a:pt x="37572" y="420554"/>
                    <a:pt x="43599" y="369890"/>
                  </a:cubicBezTo>
                  <a:lnTo>
                    <a:pt x="57915" y="370005"/>
                  </a:lnTo>
                  <a:cubicBezTo>
                    <a:pt x="66655" y="359610"/>
                    <a:pt x="73687" y="270125"/>
                    <a:pt x="82025" y="240115"/>
                  </a:cubicBezTo>
                  <a:cubicBezTo>
                    <a:pt x="95938" y="190230"/>
                    <a:pt x="106738" y="162306"/>
                    <a:pt x="126076" y="113863"/>
                  </a:cubicBezTo>
                  <a:cubicBezTo>
                    <a:pt x="85038" y="82738"/>
                    <a:pt x="34005" y="44283"/>
                    <a:pt x="0" y="5682"/>
                  </a:cubicBezTo>
                  <a:close/>
                </a:path>
              </a:pathLst>
            </a:custGeom>
            <a:solidFill>
              <a:srgbClr val="9C805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2" name="Freeform: Shape 51">
              <a:extLst>
                <a:ext uri="{FF2B5EF4-FFF2-40B4-BE49-F238E27FC236}">
                  <a16:creationId xmlns:a16="http://schemas.microsoft.com/office/drawing/2014/main" id="{76FB3A04-F916-AA98-3880-0D3883C18976}"/>
                </a:ext>
              </a:extLst>
            </p:cNvPr>
            <p:cNvSpPr/>
            <p:nvPr/>
          </p:nvSpPr>
          <p:spPr>
            <a:xfrm>
              <a:off x="7147706" y="4966670"/>
              <a:ext cx="187406" cy="247505"/>
            </a:xfrm>
            <a:custGeom>
              <a:avLst/>
              <a:gdLst>
                <a:gd name="csX0" fmla="*/ 34288 w 187406"/>
                <a:gd name="csY0" fmla="*/ 247506 h 247505"/>
                <a:gd name="csX1" fmla="*/ 9374 w 187406"/>
                <a:gd name="csY1" fmla="*/ 0 h 247505"/>
                <a:gd name="csX2" fmla="*/ 182716 w 187406"/>
                <a:gd name="csY2" fmla="*/ 128860 h 247505"/>
                <a:gd name="csX3" fmla="*/ 184223 w 187406"/>
                <a:gd name="csY3" fmla="*/ 226656 h 247505"/>
                <a:gd name="csX4" fmla="*/ 38809 w 187406"/>
                <a:gd name="csY4" fmla="*/ 234539 h 247505"/>
                <a:gd name="csX5" fmla="*/ 34288 w 187406"/>
                <a:gd name="csY5" fmla="*/ 247506 h 247505"/>
              </a:gdLst>
              <a:ahLst/>
              <a:cxnLst>
                <a:cxn ang="0">
                  <a:pos x="csX0" y="csY0"/>
                </a:cxn>
                <a:cxn ang="0">
                  <a:pos x="csX1" y="csY1"/>
                </a:cxn>
                <a:cxn ang="0">
                  <a:pos x="csX2" y="csY2"/>
                </a:cxn>
                <a:cxn ang="0">
                  <a:pos x="csX3" y="csY3"/>
                </a:cxn>
                <a:cxn ang="0">
                  <a:pos x="csX4" y="csY4"/>
                </a:cxn>
                <a:cxn ang="0">
                  <a:pos x="csX5" y="csY5"/>
                </a:cxn>
              </a:cxnLst>
              <a:rect l="l" t="t" r="r" b="b"/>
              <a:pathLst>
                <a:path w="187406" h="247505">
                  <a:moveTo>
                    <a:pt x="34288" y="247506"/>
                  </a:moveTo>
                  <a:cubicBezTo>
                    <a:pt x="-24782" y="160402"/>
                    <a:pt x="10680" y="100057"/>
                    <a:pt x="9374" y="0"/>
                  </a:cubicBezTo>
                  <a:cubicBezTo>
                    <a:pt x="75677" y="52648"/>
                    <a:pt x="119326" y="63179"/>
                    <a:pt x="182716" y="128860"/>
                  </a:cubicBezTo>
                  <a:cubicBezTo>
                    <a:pt x="185781" y="156046"/>
                    <a:pt x="190703" y="201078"/>
                    <a:pt x="184223" y="226656"/>
                  </a:cubicBezTo>
                  <a:cubicBezTo>
                    <a:pt x="130678" y="232876"/>
                    <a:pt x="91148" y="231258"/>
                    <a:pt x="38809" y="234539"/>
                  </a:cubicBezTo>
                  <a:lnTo>
                    <a:pt x="34288" y="247506"/>
                  </a:lnTo>
                  <a:close/>
                </a:path>
              </a:pathLst>
            </a:custGeom>
            <a:gradFill>
              <a:gsLst>
                <a:gs pos="0">
                  <a:srgbClr val="D3B9A4"/>
                </a:gs>
                <a:gs pos="50000">
                  <a:srgbClr val="E1D2C3"/>
                </a:gs>
                <a:gs pos="100000">
                  <a:srgbClr val="F0EBE3"/>
                </a:gs>
              </a:gsLst>
              <a:lin ang="5101990" scaled="1"/>
            </a:gra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3" name="Freeform: Shape 52">
              <a:extLst>
                <a:ext uri="{FF2B5EF4-FFF2-40B4-BE49-F238E27FC236}">
                  <a16:creationId xmlns:a16="http://schemas.microsoft.com/office/drawing/2014/main" id="{45EF840F-FD76-3A9D-7C53-483448C9E920}"/>
                </a:ext>
              </a:extLst>
            </p:cNvPr>
            <p:cNvSpPr/>
            <p:nvPr/>
          </p:nvSpPr>
          <p:spPr>
            <a:xfrm>
              <a:off x="7181995" y="5193325"/>
              <a:ext cx="168620" cy="170344"/>
            </a:xfrm>
            <a:custGeom>
              <a:avLst/>
              <a:gdLst>
                <a:gd name="csX0" fmla="*/ 0 w 168620"/>
                <a:gd name="csY0" fmla="*/ 20850 h 170344"/>
                <a:gd name="csX1" fmla="*/ 4521 w 168620"/>
                <a:gd name="csY1" fmla="*/ 7883 h 170344"/>
                <a:gd name="csX2" fmla="*/ 149935 w 168620"/>
                <a:gd name="csY2" fmla="*/ 0 h 170344"/>
                <a:gd name="csX3" fmla="*/ 149684 w 168620"/>
                <a:gd name="csY3" fmla="*/ 17499 h 170344"/>
                <a:gd name="csX4" fmla="*/ 158374 w 168620"/>
                <a:gd name="csY4" fmla="*/ 26080 h 170344"/>
                <a:gd name="csX5" fmla="*/ 168620 w 168620"/>
                <a:gd name="csY5" fmla="*/ 22182 h 170344"/>
                <a:gd name="csX6" fmla="*/ 152296 w 168620"/>
                <a:gd name="csY6" fmla="*/ 72539 h 170344"/>
                <a:gd name="csX7" fmla="*/ 166360 w 168620"/>
                <a:gd name="csY7" fmla="*/ 103609 h 170344"/>
                <a:gd name="csX8" fmla="*/ 105783 w 168620"/>
                <a:gd name="csY8" fmla="*/ 170345 h 170344"/>
                <a:gd name="csX9" fmla="*/ 71527 w 168620"/>
                <a:gd name="csY9" fmla="*/ 110577 h 170344"/>
                <a:gd name="csX10" fmla="*/ 0 w 168620"/>
                <a:gd name="csY10" fmla="*/ 20850 h 17034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68620" h="170344">
                  <a:moveTo>
                    <a:pt x="0" y="20850"/>
                  </a:moveTo>
                  <a:lnTo>
                    <a:pt x="4521" y="7883"/>
                  </a:lnTo>
                  <a:cubicBezTo>
                    <a:pt x="56860" y="4602"/>
                    <a:pt x="96390" y="6220"/>
                    <a:pt x="149935" y="0"/>
                  </a:cubicBezTo>
                  <a:lnTo>
                    <a:pt x="149684" y="17499"/>
                  </a:lnTo>
                  <a:lnTo>
                    <a:pt x="158374" y="26080"/>
                  </a:lnTo>
                  <a:lnTo>
                    <a:pt x="168620" y="22182"/>
                  </a:lnTo>
                  <a:lnTo>
                    <a:pt x="152296" y="72539"/>
                  </a:lnTo>
                  <a:cubicBezTo>
                    <a:pt x="166661" y="91359"/>
                    <a:pt x="164702" y="83818"/>
                    <a:pt x="166360" y="103609"/>
                  </a:cubicBezTo>
                  <a:cubicBezTo>
                    <a:pt x="149784" y="136622"/>
                    <a:pt x="127533" y="116189"/>
                    <a:pt x="105783" y="170345"/>
                  </a:cubicBezTo>
                  <a:cubicBezTo>
                    <a:pt x="100659" y="164306"/>
                    <a:pt x="77052" y="120399"/>
                    <a:pt x="71527" y="110577"/>
                  </a:cubicBezTo>
                  <a:cubicBezTo>
                    <a:pt x="49024" y="70379"/>
                    <a:pt x="31594" y="52463"/>
                    <a:pt x="0" y="20850"/>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4" name="Freeform: Shape 53">
              <a:extLst>
                <a:ext uri="{FF2B5EF4-FFF2-40B4-BE49-F238E27FC236}">
                  <a16:creationId xmlns:a16="http://schemas.microsoft.com/office/drawing/2014/main" id="{A42FE87C-2031-07D4-E75B-69B798B8DB73}"/>
                </a:ext>
              </a:extLst>
            </p:cNvPr>
            <p:cNvSpPr/>
            <p:nvPr/>
          </p:nvSpPr>
          <p:spPr>
            <a:xfrm>
              <a:off x="7314914" y="5210824"/>
              <a:ext cx="35701" cy="90535"/>
            </a:xfrm>
            <a:custGeom>
              <a:avLst/>
              <a:gdLst>
                <a:gd name="csX0" fmla="*/ 19377 w 35701"/>
                <a:gd name="csY0" fmla="*/ 55040 h 90535"/>
                <a:gd name="csX1" fmla="*/ 13550 w 35701"/>
                <a:gd name="csY1" fmla="*/ 86527 h 90535"/>
                <a:gd name="csX2" fmla="*/ 3404 w 35701"/>
                <a:gd name="csY2" fmla="*/ 90536 h 90535"/>
                <a:gd name="csX3" fmla="*/ 1244 w 35701"/>
                <a:gd name="csY3" fmla="*/ 88943 h 90535"/>
                <a:gd name="csX4" fmla="*/ 16765 w 35701"/>
                <a:gd name="csY4" fmla="*/ 0 h 90535"/>
                <a:gd name="csX5" fmla="*/ 25455 w 35701"/>
                <a:gd name="csY5" fmla="*/ 8581 h 90535"/>
                <a:gd name="csX6" fmla="*/ 35701 w 35701"/>
                <a:gd name="csY6" fmla="*/ 4683 h 90535"/>
                <a:gd name="csX7" fmla="*/ 19377 w 35701"/>
                <a:gd name="csY7" fmla="*/ 55040 h 905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35701" h="90535">
                  <a:moveTo>
                    <a:pt x="19377" y="55040"/>
                  </a:moveTo>
                  <a:cubicBezTo>
                    <a:pt x="19729" y="67801"/>
                    <a:pt x="17016" y="74423"/>
                    <a:pt x="13550" y="86527"/>
                  </a:cubicBezTo>
                  <a:lnTo>
                    <a:pt x="3404" y="90536"/>
                  </a:lnTo>
                  <a:lnTo>
                    <a:pt x="1244" y="88943"/>
                  </a:lnTo>
                  <a:cubicBezTo>
                    <a:pt x="-3377" y="54452"/>
                    <a:pt x="5564" y="32933"/>
                    <a:pt x="16765" y="0"/>
                  </a:cubicBezTo>
                  <a:lnTo>
                    <a:pt x="25455" y="8581"/>
                  </a:lnTo>
                  <a:lnTo>
                    <a:pt x="35701" y="4683"/>
                  </a:lnTo>
                  <a:lnTo>
                    <a:pt x="19377" y="55040"/>
                  </a:ln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5" name="Freeform: Shape 54">
              <a:extLst>
                <a:ext uri="{FF2B5EF4-FFF2-40B4-BE49-F238E27FC236}">
                  <a16:creationId xmlns:a16="http://schemas.microsoft.com/office/drawing/2014/main" id="{EDB29156-C2AC-5291-A437-5BBF3B7FEBA5}"/>
                </a:ext>
              </a:extLst>
            </p:cNvPr>
            <p:cNvSpPr/>
            <p:nvPr/>
          </p:nvSpPr>
          <p:spPr>
            <a:xfrm>
              <a:off x="6776542" y="5014294"/>
              <a:ext cx="186008" cy="206579"/>
            </a:xfrm>
            <a:custGeom>
              <a:avLst/>
              <a:gdLst>
                <a:gd name="csX0" fmla="*/ 173341 w 186008"/>
                <a:gd name="csY0" fmla="*/ 1136 h 206579"/>
                <a:gd name="csX1" fmla="*/ 182835 w 186008"/>
                <a:gd name="csY1" fmla="*/ 0 h 206579"/>
                <a:gd name="csX2" fmla="*/ 128989 w 186008"/>
                <a:gd name="csY2" fmla="*/ 150344 h 206579"/>
                <a:gd name="csX3" fmla="*/ 9543 w 186008"/>
                <a:gd name="csY3" fmla="*/ 206579 h 206579"/>
                <a:gd name="csX4" fmla="*/ 0 w 186008"/>
                <a:gd name="csY4" fmla="*/ 173992 h 206579"/>
                <a:gd name="csX5" fmla="*/ 173341 w 186008"/>
                <a:gd name="csY5" fmla="*/ 1136 h 206579"/>
              </a:gdLst>
              <a:ahLst/>
              <a:cxnLst>
                <a:cxn ang="0">
                  <a:pos x="csX0" y="csY0"/>
                </a:cxn>
                <a:cxn ang="0">
                  <a:pos x="csX1" y="csY1"/>
                </a:cxn>
                <a:cxn ang="0">
                  <a:pos x="csX2" y="csY2"/>
                </a:cxn>
                <a:cxn ang="0">
                  <a:pos x="csX3" y="csY3"/>
                </a:cxn>
                <a:cxn ang="0">
                  <a:pos x="csX4" y="csY4"/>
                </a:cxn>
                <a:cxn ang="0">
                  <a:pos x="csX5" y="csY5"/>
                </a:cxn>
              </a:cxnLst>
              <a:rect l="l" t="t" r="r" b="b"/>
              <a:pathLst>
                <a:path w="186008" h="206579">
                  <a:moveTo>
                    <a:pt x="173341" y="1136"/>
                  </a:moveTo>
                  <a:lnTo>
                    <a:pt x="182835" y="0"/>
                  </a:lnTo>
                  <a:cubicBezTo>
                    <a:pt x="199812" y="30939"/>
                    <a:pt x="143857" y="117701"/>
                    <a:pt x="128989" y="150344"/>
                  </a:cubicBezTo>
                  <a:cubicBezTo>
                    <a:pt x="99555" y="166682"/>
                    <a:pt x="41389" y="196486"/>
                    <a:pt x="9543" y="206579"/>
                  </a:cubicBezTo>
                  <a:lnTo>
                    <a:pt x="0" y="173992"/>
                  </a:lnTo>
                  <a:cubicBezTo>
                    <a:pt x="38475" y="160864"/>
                    <a:pt x="155561" y="42103"/>
                    <a:pt x="173341" y="1136"/>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6" name="Freeform: Shape 55">
              <a:extLst>
                <a:ext uri="{FF2B5EF4-FFF2-40B4-BE49-F238E27FC236}">
                  <a16:creationId xmlns:a16="http://schemas.microsoft.com/office/drawing/2014/main" id="{AC86B884-CFB9-3296-ED5D-2AF249D53E87}"/>
                </a:ext>
              </a:extLst>
            </p:cNvPr>
            <p:cNvSpPr/>
            <p:nvPr/>
          </p:nvSpPr>
          <p:spPr>
            <a:xfrm>
              <a:off x="7006543" y="5074197"/>
              <a:ext cx="230202" cy="252138"/>
            </a:xfrm>
            <a:custGeom>
              <a:avLst/>
              <a:gdLst>
                <a:gd name="csX0" fmla="*/ 88153 w 230202"/>
                <a:gd name="csY0" fmla="*/ 0 h 252138"/>
                <a:gd name="csX1" fmla="*/ 230202 w 230202"/>
                <a:gd name="csY1" fmla="*/ 252138 h 252138"/>
                <a:gd name="csX2" fmla="*/ 89258 w 230202"/>
                <a:gd name="csY2" fmla="*/ 133527 h 252138"/>
                <a:gd name="csX3" fmla="*/ 0 w 230202"/>
                <a:gd name="csY3" fmla="*/ 68821 h 252138"/>
                <a:gd name="csX4" fmla="*/ 88153 w 230202"/>
                <a:gd name="csY4" fmla="*/ 0 h 252138"/>
              </a:gdLst>
              <a:ahLst/>
              <a:cxnLst>
                <a:cxn ang="0">
                  <a:pos x="csX0" y="csY0"/>
                </a:cxn>
                <a:cxn ang="0">
                  <a:pos x="csX1" y="csY1"/>
                </a:cxn>
                <a:cxn ang="0">
                  <a:pos x="csX2" y="csY2"/>
                </a:cxn>
                <a:cxn ang="0">
                  <a:pos x="csX3" y="csY3"/>
                </a:cxn>
                <a:cxn ang="0">
                  <a:pos x="csX4" y="csY4"/>
                </a:cxn>
              </a:cxnLst>
              <a:rect l="l" t="t" r="r" b="b"/>
              <a:pathLst>
                <a:path w="230202" h="252138">
                  <a:moveTo>
                    <a:pt x="88153" y="0"/>
                  </a:moveTo>
                  <a:cubicBezTo>
                    <a:pt x="99856" y="182413"/>
                    <a:pt x="223471" y="185648"/>
                    <a:pt x="230202" y="252138"/>
                  </a:cubicBezTo>
                  <a:cubicBezTo>
                    <a:pt x="193685" y="206654"/>
                    <a:pt x="132957" y="173806"/>
                    <a:pt x="89258" y="133527"/>
                  </a:cubicBezTo>
                  <a:cubicBezTo>
                    <a:pt x="65098" y="111270"/>
                    <a:pt x="30188" y="76996"/>
                    <a:pt x="0" y="68821"/>
                  </a:cubicBezTo>
                  <a:cubicBezTo>
                    <a:pt x="28882" y="45333"/>
                    <a:pt x="60426" y="22935"/>
                    <a:pt x="88153" y="0"/>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7" name="Freeform: Shape 56">
              <a:extLst>
                <a:ext uri="{FF2B5EF4-FFF2-40B4-BE49-F238E27FC236}">
                  <a16:creationId xmlns:a16="http://schemas.microsoft.com/office/drawing/2014/main" id="{1EF8907B-9A28-D30E-BF78-6352786C253C}"/>
                </a:ext>
              </a:extLst>
            </p:cNvPr>
            <p:cNvSpPr/>
            <p:nvPr/>
          </p:nvSpPr>
          <p:spPr>
            <a:xfrm>
              <a:off x="6941144" y="4895327"/>
              <a:ext cx="155736" cy="261583"/>
            </a:xfrm>
            <a:custGeom>
              <a:avLst/>
              <a:gdLst>
                <a:gd name="csX0" fmla="*/ 87550 w 155736"/>
                <a:gd name="csY0" fmla="*/ 24342 h 261583"/>
                <a:gd name="csX1" fmla="*/ 98048 w 155736"/>
                <a:gd name="csY1" fmla="*/ 0 h 261583"/>
                <a:gd name="csX2" fmla="*/ 107039 w 155736"/>
                <a:gd name="csY2" fmla="*/ 532 h 261583"/>
                <a:gd name="csX3" fmla="*/ 122108 w 155736"/>
                <a:gd name="csY3" fmla="*/ 20302 h 261583"/>
                <a:gd name="csX4" fmla="*/ 103573 w 155736"/>
                <a:gd name="csY4" fmla="*/ 189286 h 261583"/>
                <a:gd name="csX5" fmla="*/ 0 w 155736"/>
                <a:gd name="csY5" fmla="*/ 261584 h 261583"/>
                <a:gd name="csX6" fmla="*/ 87550 w 155736"/>
                <a:gd name="csY6" fmla="*/ 24342 h 26158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55736" h="261583">
                  <a:moveTo>
                    <a:pt x="87550" y="24342"/>
                  </a:moveTo>
                  <a:cubicBezTo>
                    <a:pt x="90011" y="13289"/>
                    <a:pt x="92674" y="9671"/>
                    <a:pt x="98048" y="0"/>
                  </a:cubicBezTo>
                  <a:lnTo>
                    <a:pt x="107039" y="532"/>
                  </a:lnTo>
                  <a:lnTo>
                    <a:pt x="122108" y="20302"/>
                  </a:lnTo>
                  <a:cubicBezTo>
                    <a:pt x="171233" y="93600"/>
                    <a:pt x="167767" y="130041"/>
                    <a:pt x="103573" y="189286"/>
                  </a:cubicBezTo>
                  <a:cubicBezTo>
                    <a:pt x="80066" y="210352"/>
                    <a:pt x="29083" y="242255"/>
                    <a:pt x="0" y="261584"/>
                  </a:cubicBezTo>
                  <a:cubicBezTo>
                    <a:pt x="82025" y="150057"/>
                    <a:pt x="56910" y="153468"/>
                    <a:pt x="87550" y="24342"/>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8" name="Freeform: Shape 57">
              <a:extLst>
                <a:ext uri="{FF2B5EF4-FFF2-40B4-BE49-F238E27FC236}">
                  <a16:creationId xmlns:a16="http://schemas.microsoft.com/office/drawing/2014/main" id="{20762443-A07D-21C1-2423-120D482DAD89}"/>
                </a:ext>
              </a:extLst>
            </p:cNvPr>
            <p:cNvSpPr/>
            <p:nvPr/>
          </p:nvSpPr>
          <p:spPr>
            <a:xfrm>
              <a:off x="6941144" y="4919669"/>
              <a:ext cx="103573" cy="237241"/>
            </a:xfrm>
            <a:custGeom>
              <a:avLst/>
              <a:gdLst>
                <a:gd name="csX0" fmla="*/ 87550 w 103573"/>
                <a:gd name="csY0" fmla="*/ 0 h 237241"/>
                <a:gd name="csX1" fmla="*/ 103071 w 103573"/>
                <a:gd name="csY1" fmla="*/ 151208 h 237241"/>
                <a:gd name="csX2" fmla="*/ 103573 w 103573"/>
                <a:gd name="csY2" fmla="*/ 164944 h 237241"/>
                <a:gd name="csX3" fmla="*/ 0 w 103573"/>
                <a:gd name="csY3" fmla="*/ 237242 h 237241"/>
                <a:gd name="csX4" fmla="*/ 87550 w 103573"/>
                <a:gd name="csY4" fmla="*/ 0 h 237241"/>
              </a:gdLst>
              <a:ahLst/>
              <a:cxnLst>
                <a:cxn ang="0">
                  <a:pos x="csX0" y="csY0"/>
                </a:cxn>
                <a:cxn ang="0">
                  <a:pos x="csX1" y="csY1"/>
                </a:cxn>
                <a:cxn ang="0">
                  <a:pos x="csX2" y="csY2"/>
                </a:cxn>
                <a:cxn ang="0">
                  <a:pos x="csX3" y="csY3"/>
                </a:cxn>
                <a:cxn ang="0">
                  <a:pos x="csX4" y="csY4"/>
                </a:cxn>
              </a:cxnLst>
              <a:rect l="l" t="t" r="r" b="b"/>
              <a:pathLst>
                <a:path w="103573" h="237241">
                  <a:moveTo>
                    <a:pt x="87550" y="0"/>
                  </a:moveTo>
                  <a:cubicBezTo>
                    <a:pt x="100962" y="34064"/>
                    <a:pt x="95236" y="104267"/>
                    <a:pt x="103071" y="151208"/>
                  </a:cubicBezTo>
                  <a:lnTo>
                    <a:pt x="103573" y="164944"/>
                  </a:lnTo>
                  <a:cubicBezTo>
                    <a:pt x="80066" y="186010"/>
                    <a:pt x="29083" y="217914"/>
                    <a:pt x="0" y="237242"/>
                  </a:cubicBezTo>
                  <a:cubicBezTo>
                    <a:pt x="82025" y="125715"/>
                    <a:pt x="56910" y="129126"/>
                    <a:pt x="87550" y="0"/>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9" name="Freeform: Shape 58">
              <a:extLst>
                <a:ext uri="{FF2B5EF4-FFF2-40B4-BE49-F238E27FC236}">
                  <a16:creationId xmlns:a16="http://schemas.microsoft.com/office/drawing/2014/main" id="{37772D4E-8AE6-6541-68AC-AF220BE4D62C}"/>
                </a:ext>
              </a:extLst>
            </p:cNvPr>
            <p:cNvSpPr/>
            <p:nvPr/>
          </p:nvSpPr>
          <p:spPr>
            <a:xfrm>
              <a:off x="7028694" y="4895327"/>
              <a:ext cx="34557" cy="175549"/>
            </a:xfrm>
            <a:custGeom>
              <a:avLst/>
              <a:gdLst>
                <a:gd name="csX0" fmla="*/ 0 w 34557"/>
                <a:gd name="csY0" fmla="*/ 24342 h 175549"/>
                <a:gd name="csX1" fmla="*/ 10498 w 34557"/>
                <a:gd name="csY1" fmla="*/ 0 h 175549"/>
                <a:gd name="csX2" fmla="*/ 19489 w 34557"/>
                <a:gd name="csY2" fmla="*/ 532 h 175549"/>
                <a:gd name="csX3" fmla="*/ 34558 w 34557"/>
                <a:gd name="csY3" fmla="*/ 20302 h 175549"/>
                <a:gd name="csX4" fmla="*/ 15521 w 34557"/>
                <a:gd name="csY4" fmla="*/ 175550 h 175549"/>
                <a:gd name="csX5" fmla="*/ 0 w 34557"/>
                <a:gd name="csY5" fmla="*/ 24342 h 175549"/>
              </a:gdLst>
              <a:ahLst/>
              <a:cxnLst>
                <a:cxn ang="0">
                  <a:pos x="csX0" y="csY0"/>
                </a:cxn>
                <a:cxn ang="0">
                  <a:pos x="csX1" y="csY1"/>
                </a:cxn>
                <a:cxn ang="0">
                  <a:pos x="csX2" y="csY2"/>
                </a:cxn>
                <a:cxn ang="0">
                  <a:pos x="csX3" y="csY3"/>
                </a:cxn>
                <a:cxn ang="0">
                  <a:pos x="csX4" y="csY4"/>
                </a:cxn>
                <a:cxn ang="0">
                  <a:pos x="csX5" y="csY5"/>
                </a:cxn>
              </a:cxnLst>
              <a:rect l="l" t="t" r="r" b="b"/>
              <a:pathLst>
                <a:path w="34557" h="175549">
                  <a:moveTo>
                    <a:pt x="0" y="24342"/>
                  </a:moveTo>
                  <a:cubicBezTo>
                    <a:pt x="2461" y="13289"/>
                    <a:pt x="5124" y="9671"/>
                    <a:pt x="10498" y="0"/>
                  </a:cubicBezTo>
                  <a:lnTo>
                    <a:pt x="19489" y="532"/>
                  </a:lnTo>
                  <a:lnTo>
                    <a:pt x="34558" y="20302"/>
                  </a:lnTo>
                  <a:cubicBezTo>
                    <a:pt x="6027" y="52723"/>
                    <a:pt x="28028" y="149082"/>
                    <a:pt x="15521" y="175550"/>
                  </a:cubicBezTo>
                  <a:cubicBezTo>
                    <a:pt x="7685" y="128609"/>
                    <a:pt x="13411" y="58406"/>
                    <a:pt x="0" y="24342"/>
                  </a:cubicBezTo>
                  <a:close/>
                </a:path>
              </a:pathLst>
            </a:custGeom>
            <a:solidFill>
              <a:srgbClr val="CBD69E"/>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0" name="Freeform: Shape 59">
              <a:extLst>
                <a:ext uri="{FF2B5EF4-FFF2-40B4-BE49-F238E27FC236}">
                  <a16:creationId xmlns:a16="http://schemas.microsoft.com/office/drawing/2014/main" id="{4D9C5A99-3025-E8BD-CD59-487F169A6ABD}"/>
                </a:ext>
              </a:extLst>
            </p:cNvPr>
            <p:cNvSpPr/>
            <p:nvPr/>
          </p:nvSpPr>
          <p:spPr>
            <a:xfrm>
              <a:off x="7117852" y="4809639"/>
              <a:ext cx="559657" cy="543666"/>
            </a:xfrm>
            <a:custGeom>
              <a:avLst/>
              <a:gdLst>
                <a:gd name="csX0" fmla="*/ 0 w 559657"/>
                <a:gd name="csY0" fmla="*/ 0 h 543666"/>
                <a:gd name="csX1" fmla="*/ 280381 w 559657"/>
                <a:gd name="csY1" fmla="*/ 62295 h 543666"/>
                <a:gd name="csX2" fmla="*/ 320564 w 559657"/>
                <a:gd name="csY2" fmla="*/ 76800 h 543666"/>
                <a:gd name="csX3" fmla="*/ 455481 w 559657"/>
                <a:gd name="csY3" fmla="*/ 158684 h 543666"/>
                <a:gd name="csX4" fmla="*/ 447444 w 559657"/>
                <a:gd name="csY4" fmla="*/ 173289 h 543666"/>
                <a:gd name="csX5" fmla="*/ 514701 w 559657"/>
                <a:gd name="csY5" fmla="*/ 244291 h 543666"/>
                <a:gd name="csX6" fmla="*/ 504957 w 559657"/>
                <a:gd name="csY6" fmla="*/ 256078 h 543666"/>
                <a:gd name="csX7" fmla="*/ 552223 w 559657"/>
                <a:gd name="csY7" fmla="*/ 278907 h 543666"/>
                <a:gd name="csX8" fmla="*/ 455180 w 559657"/>
                <a:gd name="csY8" fmla="*/ 223611 h 543666"/>
                <a:gd name="csX9" fmla="*/ 340556 w 559657"/>
                <a:gd name="csY9" fmla="*/ 217497 h 543666"/>
                <a:gd name="csX10" fmla="*/ 281335 w 559657"/>
                <a:gd name="csY10" fmla="*/ 246747 h 543666"/>
                <a:gd name="csX11" fmla="*/ 420521 w 559657"/>
                <a:gd name="csY11" fmla="*/ 335555 h 543666"/>
                <a:gd name="csX12" fmla="*/ 559657 w 559657"/>
                <a:gd name="csY12" fmla="*/ 429557 h 543666"/>
                <a:gd name="csX13" fmla="*/ 555890 w 559657"/>
                <a:gd name="csY13" fmla="*/ 443399 h 543666"/>
                <a:gd name="csX14" fmla="*/ 395005 w 559657"/>
                <a:gd name="csY14" fmla="*/ 359239 h 543666"/>
                <a:gd name="csX15" fmla="*/ 413288 w 559657"/>
                <a:gd name="csY15" fmla="*/ 421398 h 543666"/>
                <a:gd name="csX16" fmla="*/ 438001 w 559657"/>
                <a:gd name="csY16" fmla="*/ 543666 h 543666"/>
                <a:gd name="csX17" fmla="*/ 429362 w 559657"/>
                <a:gd name="csY17" fmla="*/ 508713 h 543666"/>
                <a:gd name="csX18" fmla="*/ 262701 w 559657"/>
                <a:gd name="csY18" fmla="*/ 308540 h 543666"/>
                <a:gd name="csX19" fmla="*/ 268929 w 559657"/>
                <a:gd name="csY19" fmla="*/ 306324 h 543666"/>
                <a:gd name="csX20" fmla="*/ 270536 w 559657"/>
                <a:gd name="csY20" fmla="*/ 301863 h 543666"/>
                <a:gd name="csX21" fmla="*/ 197552 w 559657"/>
                <a:gd name="csY21" fmla="*/ 242437 h 543666"/>
                <a:gd name="csX22" fmla="*/ 140793 w 559657"/>
                <a:gd name="csY22" fmla="*/ 199344 h 543666"/>
                <a:gd name="csX23" fmla="*/ 54901 w 559657"/>
                <a:gd name="csY23" fmla="*/ 88632 h 543666"/>
                <a:gd name="csX24" fmla="*/ 0 w 559657"/>
                <a:gd name="csY24" fmla="*/ 0 h 54366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Lst>
              <a:rect l="l" t="t" r="r" b="b"/>
              <a:pathLst>
                <a:path w="559657" h="543666">
                  <a:moveTo>
                    <a:pt x="0" y="0"/>
                  </a:moveTo>
                  <a:cubicBezTo>
                    <a:pt x="125172" y="48865"/>
                    <a:pt x="149031" y="49092"/>
                    <a:pt x="280381" y="62295"/>
                  </a:cubicBezTo>
                  <a:lnTo>
                    <a:pt x="320564" y="76800"/>
                  </a:lnTo>
                  <a:cubicBezTo>
                    <a:pt x="362808" y="97339"/>
                    <a:pt x="429914" y="150630"/>
                    <a:pt x="455481" y="158684"/>
                  </a:cubicBezTo>
                  <a:cubicBezTo>
                    <a:pt x="454125" y="161095"/>
                    <a:pt x="447947" y="171450"/>
                    <a:pt x="447444" y="173289"/>
                  </a:cubicBezTo>
                  <a:cubicBezTo>
                    <a:pt x="465427" y="193099"/>
                    <a:pt x="495313" y="227977"/>
                    <a:pt x="514701" y="244291"/>
                  </a:cubicBezTo>
                  <a:lnTo>
                    <a:pt x="504957" y="256078"/>
                  </a:lnTo>
                  <a:cubicBezTo>
                    <a:pt x="519574" y="263327"/>
                    <a:pt x="537405" y="272783"/>
                    <a:pt x="552223" y="278907"/>
                  </a:cubicBezTo>
                  <a:cubicBezTo>
                    <a:pt x="503400" y="274566"/>
                    <a:pt x="489085" y="259403"/>
                    <a:pt x="455180" y="223611"/>
                  </a:cubicBezTo>
                  <a:cubicBezTo>
                    <a:pt x="423133" y="224189"/>
                    <a:pt x="365470" y="230037"/>
                    <a:pt x="340556" y="217497"/>
                  </a:cubicBezTo>
                  <a:cubicBezTo>
                    <a:pt x="320012" y="218441"/>
                    <a:pt x="296203" y="233202"/>
                    <a:pt x="281335" y="246747"/>
                  </a:cubicBezTo>
                  <a:cubicBezTo>
                    <a:pt x="299217" y="281002"/>
                    <a:pt x="394955" y="292397"/>
                    <a:pt x="420521" y="335555"/>
                  </a:cubicBezTo>
                  <a:cubicBezTo>
                    <a:pt x="463016" y="365172"/>
                    <a:pt x="515656" y="403266"/>
                    <a:pt x="559657" y="429557"/>
                  </a:cubicBezTo>
                  <a:lnTo>
                    <a:pt x="555890" y="443399"/>
                  </a:lnTo>
                  <a:cubicBezTo>
                    <a:pt x="519172" y="429964"/>
                    <a:pt x="437047" y="380838"/>
                    <a:pt x="395005" y="359239"/>
                  </a:cubicBezTo>
                  <a:cubicBezTo>
                    <a:pt x="384205" y="373312"/>
                    <a:pt x="403896" y="402386"/>
                    <a:pt x="413288" y="421398"/>
                  </a:cubicBezTo>
                  <a:cubicBezTo>
                    <a:pt x="432928" y="461260"/>
                    <a:pt x="433229" y="499142"/>
                    <a:pt x="438001" y="543666"/>
                  </a:cubicBezTo>
                  <a:cubicBezTo>
                    <a:pt x="430768" y="535758"/>
                    <a:pt x="434334" y="523273"/>
                    <a:pt x="429362" y="508713"/>
                  </a:cubicBezTo>
                  <a:cubicBezTo>
                    <a:pt x="389228" y="391097"/>
                    <a:pt x="377123" y="364881"/>
                    <a:pt x="262701" y="308540"/>
                  </a:cubicBezTo>
                  <a:lnTo>
                    <a:pt x="268929" y="306324"/>
                  </a:lnTo>
                  <a:lnTo>
                    <a:pt x="270536" y="301863"/>
                  </a:lnTo>
                  <a:cubicBezTo>
                    <a:pt x="243111" y="279530"/>
                    <a:pt x="217544" y="269608"/>
                    <a:pt x="197552" y="242437"/>
                  </a:cubicBezTo>
                  <a:cubicBezTo>
                    <a:pt x="190018" y="234498"/>
                    <a:pt x="151844" y="207443"/>
                    <a:pt x="140793" y="199344"/>
                  </a:cubicBezTo>
                  <a:cubicBezTo>
                    <a:pt x="131049" y="164180"/>
                    <a:pt x="80869" y="124037"/>
                    <a:pt x="54901" y="88632"/>
                  </a:cubicBezTo>
                  <a:cubicBezTo>
                    <a:pt x="17279" y="84140"/>
                    <a:pt x="7534" y="29618"/>
                    <a:pt x="0" y="0"/>
                  </a:cubicBezTo>
                  <a:close/>
                </a:path>
              </a:pathLst>
            </a:custGeom>
            <a:gradFill>
              <a:gsLst>
                <a:gs pos="0">
                  <a:srgbClr val="7C6438"/>
                </a:gs>
                <a:gs pos="50000">
                  <a:srgbClr val="92774D"/>
                </a:gs>
                <a:gs pos="100000">
                  <a:srgbClr val="A98A63"/>
                </a:gs>
              </a:gsLst>
              <a:lin ang="1217017" scaled="1"/>
            </a:gra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1" name="Freeform: Shape 60">
              <a:extLst>
                <a:ext uri="{FF2B5EF4-FFF2-40B4-BE49-F238E27FC236}">
                  <a16:creationId xmlns:a16="http://schemas.microsoft.com/office/drawing/2014/main" id="{75962456-5D1A-F22E-5DD7-6BF761D1E9D8}"/>
                </a:ext>
              </a:extLst>
            </p:cNvPr>
            <p:cNvSpPr/>
            <p:nvPr/>
          </p:nvSpPr>
          <p:spPr>
            <a:xfrm>
              <a:off x="7335647" y="4889960"/>
              <a:ext cx="334427" cy="255233"/>
            </a:xfrm>
            <a:custGeom>
              <a:avLst/>
              <a:gdLst>
                <a:gd name="csX0" fmla="*/ 0 w 334427"/>
                <a:gd name="csY0" fmla="*/ 0 h 255233"/>
                <a:gd name="csX1" fmla="*/ 287162 w 334427"/>
                <a:gd name="csY1" fmla="*/ 175756 h 255233"/>
                <a:gd name="csX2" fmla="*/ 334428 w 334427"/>
                <a:gd name="csY2" fmla="*/ 198586 h 255233"/>
                <a:gd name="csX3" fmla="*/ 237385 w 334427"/>
                <a:gd name="csY3" fmla="*/ 143290 h 255233"/>
                <a:gd name="csX4" fmla="*/ 122761 w 334427"/>
                <a:gd name="csY4" fmla="*/ 137175 h 255233"/>
                <a:gd name="csX5" fmla="*/ 63540 w 334427"/>
                <a:gd name="csY5" fmla="*/ 166426 h 255233"/>
                <a:gd name="csX6" fmla="*/ 202726 w 334427"/>
                <a:gd name="csY6" fmla="*/ 255233 h 255233"/>
                <a:gd name="csX7" fmla="*/ 37572 w 334427"/>
                <a:gd name="csY7" fmla="*/ 163698 h 255233"/>
                <a:gd name="csX8" fmla="*/ 0 w 334427"/>
                <a:gd name="csY8" fmla="*/ 0 h 25523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334427" h="255233">
                  <a:moveTo>
                    <a:pt x="0" y="0"/>
                  </a:moveTo>
                  <a:cubicBezTo>
                    <a:pt x="163647" y="35602"/>
                    <a:pt x="169525" y="63626"/>
                    <a:pt x="287162" y="175756"/>
                  </a:cubicBezTo>
                  <a:cubicBezTo>
                    <a:pt x="301779" y="183006"/>
                    <a:pt x="319610" y="192461"/>
                    <a:pt x="334428" y="198586"/>
                  </a:cubicBezTo>
                  <a:cubicBezTo>
                    <a:pt x="285605" y="194245"/>
                    <a:pt x="271290" y="179082"/>
                    <a:pt x="237385" y="143290"/>
                  </a:cubicBezTo>
                  <a:cubicBezTo>
                    <a:pt x="205338" y="143867"/>
                    <a:pt x="147675" y="149715"/>
                    <a:pt x="122761" y="137175"/>
                  </a:cubicBezTo>
                  <a:cubicBezTo>
                    <a:pt x="102217" y="138120"/>
                    <a:pt x="78408" y="152881"/>
                    <a:pt x="63540" y="166426"/>
                  </a:cubicBezTo>
                  <a:cubicBezTo>
                    <a:pt x="81422" y="200681"/>
                    <a:pt x="177160" y="212076"/>
                    <a:pt x="202726" y="255233"/>
                  </a:cubicBezTo>
                  <a:cubicBezTo>
                    <a:pt x="150890" y="230278"/>
                    <a:pt x="78860" y="201073"/>
                    <a:pt x="37572" y="163698"/>
                  </a:cubicBezTo>
                  <a:cubicBezTo>
                    <a:pt x="40937" y="83206"/>
                    <a:pt x="50431" y="61687"/>
                    <a:pt x="0" y="0"/>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2" name="Freeform: Shape 61">
              <a:extLst>
                <a:ext uri="{FF2B5EF4-FFF2-40B4-BE49-F238E27FC236}">
                  <a16:creationId xmlns:a16="http://schemas.microsoft.com/office/drawing/2014/main" id="{04AFBC0A-E5D3-34BF-CEC9-5093ED0F87CC}"/>
                </a:ext>
              </a:extLst>
            </p:cNvPr>
            <p:cNvSpPr/>
            <p:nvPr/>
          </p:nvSpPr>
          <p:spPr>
            <a:xfrm>
              <a:off x="7416717" y="4988615"/>
              <a:ext cx="55101" cy="34902"/>
            </a:xfrm>
            <a:custGeom>
              <a:avLst/>
              <a:gdLst>
                <a:gd name="csX0" fmla="*/ 12658 w 55101"/>
                <a:gd name="csY0" fmla="*/ 0 h 34902"/>
                <a:gd name="csX1" fmla="*/ 54097 w 55101"/>
                <a:gd name="csY1" fmla="*/ 13394 h 34902"/>
                <a:gd name="csX2" fmla="*/ 55102 w 55101"/>
                <a:gd name="csY2" fmla="*/ 23473 h 34902"/>
                <a:gd name="csX3" fmla="*/ 45005 w 55101"/>
                <a:gd name="csY3" fmla="*/ 34903 h 34902"/>
                <a:gd name="csX4" fmla="*/ 1155 w 55101"/>
                <a:gd name="csY4" fmla="*/ 22297 h 34902"/>
                <a:gd name="csX5" fmla="*/ 0 w 55101"/>
                <a:gd name="csY5" fmla="*/ 12997 h 34902"/>
                <a:gd name="csX6" fmla="*/ 12658 w 55101"/>
                <a:gd name="csY6" fmla="*/ 0 h 34902"/>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55101" h="34902">
                  <a:moveTo>
                    <a:pt x="12658" y="0"/>
                  </a:moveTo>
                  <a:cubicBezTo>
                    <a:pt x="30942" y="3095"/>
                    <a:pt x="38626" y="2974"/>
                    <a:pt x="54097" y="13394"/>
                  </a:cubicBezTo>
                  <a:lnTo>
                    <a:pt x="55102" y="23473"/>
                  </a:lnTo>
                  <a:lnTo>
                    <a:pt x="45005" y="34903"/>
                  </a:lnTo>
                  <a:cubicBezTo>
                    <a:pt x="27325" y="32285"/>
                    <a:pt x="15873" y="32280"/>
                    <a:pt x="1155" y="22297"/>
                  </a:cubicBezTo>
                  <a:lnTo>
                    <a:pt x="0" y="12997"/>
                  </a:lnTo>
                  <a:lnTo>
                    <a:pt x="12658" y="0"/>
                  </a:ln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3" name="Freeform: Shape 62">
              <a:extLst>
                <a:ext uri="{FF2B5EF4-FFF2-40B4-BE49-F238E27FC236}">
                  <a16:creationId xmlns:a16="http://schemas.microsoft.com/office/drawing/2014/main" id="{C6B0FEB0-2052-F8D0-0F07-BDBCD2303466}"/>
                </a:ext>
              </a:extLst>
            </p:cNvPr>
            <p:cNvSpPr/>
            <p:nvPr/>
          </p:nvSpPr>
          <p:spPr>
            <a:xfrm>
              <a:off x="7172753" y="4898271"/>
              <a:ext cx="158942" cy="153804"/>
            </a:xfrm>
            <a:custGeom>
              <a:avLst/>
              <a:gdLst>
                <a:gd name="csX0" fmla="*/ 0 w 158942"/>
                <a:gd name="csY0" fmla="*/ 0 h 153804"/>
                <a:gd name="csX1" fmla="*/ 155561 w 158942"/>
                <a:gd name="csY1" fmla="*/ 144113 h 153804"/>
                <a:gd name="csX2" fmla="*/ 142651 w 158942"/>
                <a:gd name="csY2" fmla="*/ 153805 h 153804"/>
                <a:gd name="csX3" fmla="*/ 85892 w 158942"/>
                <a:gd name="csY3" fmla="*/ 110712 h 153804"/>
                <a:gd name="csX4" fmla="*/ 0 w 158942"/>
                <a:gd name="csY4" fmla="*/ 0 h 153804"/>
              </a:gdLst>
              <a:ahLst/>
              <a:cxnLst>
                <a:cxn ang="0">
                  <a:pos x="csX0" y="csY0"/>
                </a:cxn>
                <a:cxn ang="0">
                  <a:pos x="csX1" y="csY1"/>
                </a:cxn>
                <a:cxn ang="0">
                  <a:pos x="csX2" y="csY2"/>
                </a:cxn>
                <a:cxn ang="0">
                  <a:pos x="csX3" y="csY3"/>
                </a:cxn>
                <a:cxn ang="0">
                  <a:pos x="csX4" y="csY4"/>
                </a:cxn>
              </a:cxnLst>
              <a:rect l="l" t="t" r="r" b="b"/>
              <a:pathLst>
                <a:path w="158942" h="153804">
                  <a:moveTo>
                    <a:pt x="0" y="0"/>
                  </a:moveTo>
                  <a:cubicBezTo>
                    <a:pt x="91367" y="21694"/>
                    <a:pt x="177209" y="26065"/>
                    <a:pt x="155561" y="144113"/>
                  </a:cubicBezTo>
                  <a:lnTo>
                    <a:pt x="142651" y="153805"/>
                  </a:lnTo>
                  <a:cubicBezTo>
                    <a:pt x="135117" y="145867"/>
                    <a:pt x="96943" y="118811"/>
                    <a:pt x="85892" y="110712"/>
                  </a:cubicBezTo>
                  <a:cubicBezTo>
                    <a:pt x="76147" y="75548"/>
                    <a:pt x="25968" y="35405"/>
                    <a:pt x="0" y="0"/>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4" name="Freeform: Shape 63">
              <a:extLst>
                <a:ext uri="{FF2B5EF4-FFF2-40B4-BE49-F238E27FC236}">
                  <a16:creationId xmlns:a16="http://schemas.microsoft.com/office/drawing/2014/main" id="{1CA1DDF2-CE10-070E-C011-7B2E94036CC9}"/>
                </a:ext>
              </a:extLst>
            </p:cNvPr>
            <p:cNvSpPr/>
            <p:nvPr/>
          </p:nvSpPr>
          <p:spPr>
            <a:xfrm>
              <a:off x="7315404" y="5042384"/>
              <a:ext cx="240448" cy="310921"/>
            </a:xfrm>
            <a:custGeom>
              <a:avLst/>
              <a:gdLst>
                <a:gd name="csX0" fmla="*/ 12909 w 240448"/>
                <a:gd name="csY0" fmla="*/ 0 h 310921"/>
                <a:gd name="csX1" fmla="*/ 182634 w 240448"/>
                <a:gd name="csY1" fmla="*/ 124956 h 310921"/>
                <a:gd name="csX2" fmla="*/ 191827 w 240448"/>
                <a:gd name="csY2" fmla="*/ 122585 h 310921"/>
                <a:gd name="csX3" fmla="*/ 197452 w 240448"/>
                <a:gd name="csY3" fmla="*/ 126494 h 310921"/>
                <a:gd name="csX4" fmla="*/ 215736 w 240448"/>
                <a:gd name="csY4" fmla="*/ 188653 h 310921"/>
                <a:gd name="csX5" fmla="*/ 240449 w 240448"/>
                <a:gd name="csY5" fmla="*/ 310921 h 310921"/>
                <a:gd name="csX6" fmla="*/ 231809 w 240448"/>
                <a:gd name="csY6" fmla="*/ 275968 h 310921"/>
                <a:gd name="csX7" fmla="*/ 65148 w 240448"/>
                <a:gd name="csY7" fmla="*/ 75795 h 310921"/>
                <a:gd name="csX8" fmla="*/ 71377 w 240448"/>
                <a:gd name="csY8" fmla="*/ 73579 h 310921"/>
                <a:gd name="csX9" fmla="*/ 72984 w 240448"/>
                <a:gd name="csY9" fmla="*/ 69118 h 310921"/>
                <a:gd name="csX10" fmla="*/ 0 w 240448"/>
                <a:gd name="csY10" fmla="*/ 9692 h 310921"/>
                <a:gd name="csX11" fmla="*/ 12909 w 240448"/>
                <a:gd name="csY11" fmla="*/ 0 h 31092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240448" h="310921">
                  <a:moveTo>
                    <a:pt x="12909" y="0"/>
                  </a:moveTo>
                  <a:cubicBezTo>
                    <a:pt x="48321" y="37506"/>
                    <a:pt x="136524" y="89526"/>
                    <a:pt x="182634" y="124956"/>
                  </a:cubicBezTo>
                  <a:lnTo>
                    <a:pt x="191827" y="122585"/>
                  </a:lnTo>
                  <a:lnTo>
                    <a:pt x="197452" y="126494"/>
                  </a:lnTo>
                  <a:cubicBezTo>
                    <a:pt x="186653" y="140567"/>
                    <a:pt x="206343" y="169641"/>
                    <a:pt x="215736" y="188653"/>
                  </a:cubicBezTo>
                  <a:cubicBezTo>
                    <a:pt x="235375" y="228515"/>
                    <a:pt x="235677" y="266397"/>
                    <a:pt x="240449" y="310921"/>
                  </a:cubicBezTo>
                  <a:cubicBezTo>
                    <a:pt x="233216" y="303013"/>
                    <a:pt x="236782" y="290528"/>
                    <a:pt x="231809" y="275968"/>
                  </a:cubicBezTo>
                  <a:cubicBezTo>
                    <a:pt x="191676" y="158352"/>
                    <a:pt x="179570" y="132136"/>
                    <a:pt x="65148" y="75795"/>
                  </a:cubicBezTo>
                  <a:lnTo>
                    <a:pt x="71377" y="73579"/>
                  </a:lnTo>
                  <a:lnTo>
                    <a:pt x="72984" y="69118"/>
                  </a:lnTo>
                  <a:cubicBezTo>
                    <a:pt x="45558" y="46785"/>
                    <a:pt x="19991" y="36863"/>
                    <a:pt x="0" y="9692"/>
                  </a:cubicBezTo>
                  <a:lnTo>
                    <a:pt x="12909" y="0"/>
                  </a:lnTo>
                  <a:close/>
                </a:path>
              </a:pathLst>
            </a:custGeom>
            <a:solidFill>
              <a:srgbClr val="94BF69"/>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5" name="Freeform: Shape 64">
              <a:extLst>
                <a:ext uri="{FF2B5EF4-FFF2-40B4-BE49-F238E27FC236}">
                  <a16:creationId xmlns:a16="http://schemas.microsoft.com/office/drawing/2014/main" id="{89756240-5FA4-9A9D-1097-1C74FA0D6AC2}"/>
                </a:ext>
              </a:extLst>
            </p:cNvPr>
            <p:cNvSpPr/>
            <p:nvPr/>
          </p:nvSpPr>
          <p:spPr>
            <a:xfrm>
              <a:off x="6667444" y="5188286"/>
              <a:ext cx="233249" cy="538249"/>
            </a:xfrm>
            <a:custGeom>
              <a:avLst/>
              <a:gdLst>
                <a:gd name="csX0" fmla="*/ 28581 w 233249"/>
                <a:gd name="csY0" fmla="*/ 68238 h 538249"/>
                <a:gd name="csX1" fmla="*/ 90815 w 233249"/>
                <a:gd name="csY1" fmla="*/ 25844 h 538249"/>
                <a:gd name="csX2" fmla="*/ 109099 w 233249"/>
                <a:gd name="csY2" fmla="*/ 0 h 538249"/>
                <a:gd name="csX3" fmla="*/ 118642 w 233249"/>
                <a:gd name="csY3" fmla="*/ 32587 h 538249"/>
                <a:gd name="csX4" fmla="*/ 128085 w 233249"/>
                <a:gd name="csY4" fmla="*/ 46031 h 538249"/>
                <a:gd name="csX5" fmla="*/ 151392 w 233249"/>
                <a:gd name="csY5" fmla="*/ 166808 h 538249"/>
                <a:gd name="csX6" fmla="*/ 163648 w 233249"/>
                <a:gd name="csY6" fmla="*/ 374186 h 538249"/>
                <a:gd name="csX7" fmla="*/ 222718 w 233249"/>
                <a:gd name="csY7" fmla="*/ 511798 h 538249"/>
                <a:gd name="csX8" fmla="*/ 218448 w 233249"/>
                <a:gd name="csY8" fmla="*/ 462008 h 538249"/>
                <a:gd name="csX9" fmla="*/ 215686 w 233249"/>
                <a:gd name="csY9" fmla="*/ 457557 h 538249"/>
                <a:gd name="csX10" fmla="*/ 133912 w 233249"/>
                <a:gd name="csY10" fmla="*/ 351752 h 538249"/>
                <a:gd name="csX11" fmla="*/ 95185 w 233249"/>
                <a:gd name="csY11" fmla="*/ 64787 h 538249"/>
                <a:gd name="csX12" fmla="*/ 18183 w 233249"/>
                <a:gd name="csY12" fmla="*/ 108909 h 538249"/>
                <a:gd name="csX13" fmla="*/ 31544 w 233249"/>
                <a:gd name="csY13" fmla="*/ 312669 h 538249"/>
                <a:gd name="csX14" fmla="*/ 31996 w 233249"/>
                <a:gd name="csY14" fmla="*/ 447287 h 538249"/>
                <a:gd name="csX15" fmla="*/ 65751 w 233249"/>
                <a:gd name="csY15" fmla="*/ 538250 h 538249"/>
                <a:gd name="csX16" fmla="*/ 22704 w 233249"/>
                <a:gd name="csY16" fmla="*/ 443373 h 538249"/>
                <a:gd name="csX17" fmla="*/ 0 w 233249"/>
                <a:gd name="csY17" fmla="*/ 208076 h 538249"/>
                <a:gd name="csX18" fmla="*/ 28581 w 233249"/>
                <a:gd name="csY18" fmla="*/ 68238 h 53824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233249" h="538249">
                  <a:moveTo>
                    <a:pt x="28581" y="68238"/>
                  </a:moveTo>
                  <a:cubicBezTo>
                    <a:pt x="66102" y="54999"/>
                    <a:pt x="67660" y="55793"/>
                    <a:pt x="90815" y="25844"/>
                  </a:cubicBezTo>
                  <a:cubicBezTo>
                    <a:pt x="93728" y="7134"/>
                    <a:pt x="93176" y="7210"/>
                    <a:pt x="109099" y="0"/>
                  </a:cubicBezTo>
                  <a:lnTo>
                    <a:pt x="118642" y="32587"/>
                  </a:lnTo>
                  <a:cubicBezTo>
                    <a:pt x="120802" y="35551"/>
                    <a:pt x="126779" y="43228"/>
                    <a:pt x="128085" y="46031"/>
                  </a:cubicBezTo>
                  <a:cubicBezTo>
                    <a:pt x="135519" y="87054"/>
                    <a:pt x="148630" y="125660"/>
                    <a:pt x="151392" y="166808"/>
                  </a:cubicBezTo>
                  <a:cubicBezTo>
                    <a:pt x="156364" y="239698"/>
                    <a:pt x="115628" y="308650"/>
                    <a:pt x="163648" y="374186"/>
                  </a:cubicBezTo>
                  <a:cubicBezTo>
                    <a:pt x="197753" y="420694"/>
                    <a:pt x="257527" y="445152"/>
                    <a:pt x="222718" y="511798"/>
                  </a:cubicBezTo>
                  <a:cubicBezTo>
                    <a:pt x="216791" y="499147"/>
                    <a:pt x="218498" y="476905"/>
                    <a:pt x="218448" y="462008"/>
                  </a:cubicBezTo>
                  <a:lnTo>
                    <a:pt x="215686" y="457557"/>
                  </a:lnTo>
                  <a:cubicBezTo>
                    <a:pt x="195092" y="425176"/>
                    <a:pt x="142702" y="379908"/>
                    <a:pt x="133912" y="351752"/>
                  </a:cubicBezTo>
                  <a:cubicBezTo>
                    <a:pt x="95838" y="230102"/>
                    <a:pt x="166813" y="199756"/>
                    <a:pt x="95185" y="64787"/>
                  </a:cubicBezTo>
                  <a:cubicBezTo>
                    <a:pt x="61431" y="74890"/>
                    <a:pt x="37974" y="78678"/>
                    <a:pt x="18183" y="108909"/>
                  </a:cubicBezTo>
                  <a:cubicBezTo>
                    <a:pt x="6279" y="163059"/>
                    <a:pt x="27727" y="256042"/>
                    <a:pt x="31544" y="312669"/>
                  </a:cubicBezTo>
                  <a:cubicBezTo>
                    <a:pt x="34257" y="353139"/>
                    <a:pt x="28531" y="409947"/>
                    <a:pt x="31996" y="447287"/>
                  </a:cubicBezTo>
                  <a:cubicBezTo>
                    <a:pt x="34207" y="470926"/>
                    <a:pt x="64143" y="493896"/>
                    <a:pt x="65751" y="538250"/>
                  </a:cubicBezTo>
                  <a:cubicBezTo>
                    <a:pt x="57262" y="522012"/>
                    <a:pt x="23709" y="457692"/>
                    <a:pt x="22704" y="443373"/>
                  </a:cubicBezTo>
                  <a:cubicBezTo>
                    <a:pt x="16274" y="350602"/>
                    <a:pt x="27576" y="303556"/>
                    <a:pt x="0" y="208076"/>
                  </a:cubicBezTo>
                  <a:cubicBezTo>
                    <a:pt x="3868" y="140637"/>
                    <a:pt x="1256" y="132754"/>
                    <a:pt x="28581" y="68238"/>
                  </a:cubicBezTo>
                  <a:close/>
                </a:path>
              </a:pathLst>
            </a:custGeom>
            <a:solidFill>
              <a:srgbClr val="9C805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6" name="Freeform: Shape 65">
              <a:extLst>
                <a:ext uri="{FF2B5EF4-FFF2-40B4-BE49-F238E27FC236}">
                  <a16:creationId xmlns:a16="http://schemas.microsoft.com/office/drawing/2014/main" id="{3FAB673A-F40B-D7FB-F91A-9918A4DF75B4}"/>
                </a:ext>
              </a:extLst>
            </p:cNvPr>
            <p:cNvSpPr/>
            <p:nvPr/>
          </p:nvSpPr>
          <p:spPr>
            <a:xfrm>
              <a:off x="7269695" y="5366765"/>
              <a:ext cx="270586" cy="318969"/>
            </a:xfrm>
            <a:custGeom>
              <a:avLst/>
              <a:gdLst>
                <a:gd name="csX0" fmla="*/ 17530 w 270586"/>
                <a:gd name="csY0" fmla="*/ 0 h 318969"/>
                <a:gd name="csX1" fmla="*/ 135017 w 270586"/>
                <a:gd name="csY1" fmla="*/ 112431 h 318969"/>
                <a:gd name="csX2" fmla="*/ 270586 w 270586"/>
                <a:gd name="csY2" fmla="*/ 159467 h 318969"/>
                <a:gd name="csX3" fmla="*/ 162040 w 270586"/>
                <a:gd name="csY3" fmla="*/ 140345 h 318969"/>
                <a:gd name="csX4" fmla="*/ 263755 w 270586"/>
                <a:gd name="csY4" fmla="*/ 239412 h 318969"/>
                <a:gd name="csX5" fmla="*/ 12909 w 270586"/>
                <a:gd name="csY5" fmla="*/ 26060 h 318969"/>
                <a:gd name="csX6" fmla="*/ 86948 w 270586"/>
                <a:gd name="csY6" fmla="*/ 318970 h 318969"/>
                <a:gd name="csX7" fmla="*/ 0 w 270586"/>
                <a:gd name="csY7" fmla="*/ 32471 h 318969"/>
                <a:gd name="csX8" fmla="*/ 17530 w 270586"/>
                <a:gd name="csY8" fmla="*/ 0 h 31896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70586" h="318969">
                  <a:moveTo>
                    <a:pt x="17530" y="0"/>
                  </a:moveTo>
                  <a:cubicBezTo>
                    <a:pt x="49326" y="40696"/>
                    <a:pt x="85943" y="92877"/>
                    <a:pt x="135017" y="112431"/>
                  </a:cubicBezTo>
                  <a:cubicBezTo>
                    <a:pt x="181278" y="130850"/>
                    <a:pt x="226837" y="131895"/>
                    <a:pt x="270586" y="159467"/>
                  </a:cubicBezTo>
                  <a:cubicBezTo>
                    <a:pt x="228645" y="149545"/>
                    <a:pt x="204836" y="145344"/>
                    <a:pt x="162040" y="140345"/>
                  </a:cubicBezTo>
                  <a:cubicBezTo>
                    <a:pt x="201320" y="203740"/>
                    <a:pt x="203631" y="198651"/>
                    <a:pt x="263755" y="239412"/>
                  </a:cubicBezTo>
                  <a:cubicBezTo>
                    <a:pt x="226184" y="251520"/>
                    <a:pt x="40987" y="62596"/>
                    <a:pt x="12909" y="26060"/>
                  </a:cubicBezTo>
                  <a:cubicBezTo>
                    <a:pt x="15119" y="174259"/>
                    <a:pt x="1256" y="200706"/>
                    <a:pt x="86948" y="318970"/>
                  </a:cubicBezTo>
                  <a:cubicBezTo>
                    <a:pt x="-17831" y="227575"/>
                    <a:pt x="5425" y="163250"/>
                    <a:pt x="0" y="32471"/>
                  </a:cubicBezTo>
                  <a:cubicBezTo>
                    <a:pt x="15772" y="20654"/>
                    <a:pt x="14115" y="17107"/>
                    <a:pt x="17530" y="0"/>
                  </a:cubicBezTo>
                  <a:close/>
                </a:path>
              </a:pathLst>
            </a:custGeom>
            <a:solidFill>
              <a:srgbClr val="A2896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7" name="Freeform: Shape 66">
              <a:extLst>
                <a:ext uri="{FF2B5EF4-FFF2-40B4-BE49-F238E27FC236}">
                  <a16:creationId xmlns:a16="http://schemas.microsoft.com/office/drawing/2014/main" id="{D8160AD6-9AA4-0862-6DC3-A0F0F883DD88}"/>
                </a:ext>
              </a:extLst>
            </p:cNvPr>
            <p:cNvSpPr/>
            <p:nvPr/>
          </p:nvSpPr>
          <p:spPr>
            <a:xfrm>
              <a:off x="7565296" y="4963520"/>
              <a:ext cx="209591" cy="136973"/>
            </a:xfrm>
            <a:custGeom>
              <a:avLst/>
              <a:gdLst>
                <a:gd name="csX0" fmla="*/ 75847 w 209591"/>
                <a:gd name="csY0" fmla="*/ 0 h 136973"/>
                <a:gd name="csX1" fmla="*/ 108898 w 209591"/>
                <a:gd name="csY1" fmla="*/ 9280 h 136973"/>
                <a:gd name="csX2" fmla="*/ 124268 w 209591"/>
                <a:gd name="csY2" fmla="*/ 22277 h 136973"/>
                <a:gd name="csX3" fmla="*/ 132054 w 209591"/>
                <a:gd name="csY3" fmla="*/ 33988 h 136973"/>
                <a:gd name="csX4" fmla="*/ 207900 w 209591"/>
                <a:gd name="csY4" fmla="*/ 2205 h 136973"/>
                <a:gd name="csX5" fmla="*/ 145314 w 209591"/>
                <a:gd name="csY5" fmla="*/ 60928 h 136973"/>
                <a:gd name="csX6" fmla="*/ 117035 w 209591"/>
                <a:gd name="csY6" fmla="*/ 29421 h 136973"/>
                <a:gd name="csX7" fmla="*/ 59823 w 209591"/>
                <a:gd name="csY7" fmla="*/ 65279 h 136973"/>
                <a:gd name="csX8" fmla="*/ 204334 w 209591"/>
                <a:gd name="csY8" fmla="*/ 126167 h 136973"/>
                <a:gd name="csX9" fmla="*/ 206041 w 209591"/>
                <a:gd name="csY9" fmla="*/ 132477 h 136973"/>
                <a:gd name="csX10" fmla="*/ 194137 w 209591"/>
                <a:gd name="csY10" fmla="*/ 135296 h 136973"/>
                <a:gd name="csX11" fmla="*/ 104779 w 209591"/>
                <a:gd name="csY11" fmla="*/ 125026 h 136973"/>
                <a:gd name="csX12" fmla="*/ 57513 w 209591"/>
                <a:gd name="csY12" fmla="*/ 102197 h 136973"/>
                <a:gd name="csX13" fmla="*/ 67257 w 209591"/>
                <a:gd name="csY13" fmla="*/ 90410 h 136973"/>
                <a:gd name="csX14" fmla="*/ 0 w 209591"/>
                <a:gd name="csY14" fmla="*/ 19408 h 136973"/>
                <a:gd name="csX15" fmla="*/ 8037 w 209591"/>
                <a:gd name="csY15" fmla="*/ 4803 h 136973"/>
                <a:gd name="csX16" fmla="*/ 75847 w 209591"/>
                <a:gd name="csY16" fmla="*/ 0 h 1369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209591" h="136973">
                  <a:moveTo>
                    <a:pt x="75847" y="0"/>
                  </a:moveTo>
                  <a:cubicBezTo>
                    <a:pt x="88304" y="1889"/>
                    <a:pt x="99003" y="1999"/>
                    <a:pt x="108898" y="9280"/>
                  </a:cubicBezTo>
                  <a:lnTo>
                    <a:pt x="124268" y="22277"/>
                  </a:lnTo>
                  <a:lnTo>
                    <a:pt x="132054" y="33988"/>
                  </a:lnTo>
                  <a:cubicBezTo>
                    <a:pt x="160333" y="45439"/>
                    <a:pt x="194639" y="28738"/>
                    <a:pt x="207900" y="2205"/>
                  </a:cubicBezTo>
                  <a:cubicBezTo>
                    <a:pt x="217595" y="37169"/>
                    <a:pt x="184141" y="79613"/>
                    <a:pt x="145314" y="60928"/>
                  </a:cubicBezTo>
                  <a:cubicBezTo>
                    <a:pt x="138634" y="57707"/>
                    <a:pt x="122510" y="36445"/>
                    <a:pt x="117035" y="29421"/>
                  </a:cubicBezTo>
                  <a:cubicBezTo>
                    <a:pt x="98299" y="34028"/>
                    <a:pt x="72080" y="50458"/>
                    <a:pt x="59823" y="65279"/>
                  </a:cubicBezTo>
                  <a:cubicBezTo>
                    <a:pt x="78760" y="105724"/>
                    <a:pt x="164050" y="118219"/>
                    <a:pt x="204334" y="126167"/>
                  </a:cubicBezTo>
                  <a:lnTo>
                    <a:pt x="206041" y="132477"/>
                  </a:lnTo>
                  <a:cubicBezTo>
                    <a:pt x="202626" y="133412"/>
                    <a:pt x="197352" y="135241"/>
                    <a:pt x="194137" y="135296"/>
                  </a:cubicBezTo>
                  <a:cubicBezTo>
                    <a:pt x="155812" y="139416"/>
                    <a:pt x="141346" y="135934"/>
                    <a:pt x="104779" y="125026"/>
                  </a:cubicBezTo>
                  <a:cubicBezTo>
                    <a:pt x="89961" y="118902"/>
                    <a:pt x="72129" y="109447"/>
                    <a:pt x="57513" y="102197"/>
                  </a:cubicBezTo>
                  <a:lnTo>
                    <a:pt x="67257" y="90410"/>
                  </a:lnTo>
                  <a:cubicBezTo>
                    <a:pt x="47869" y="74096"/>
                    <a:pt x="17983" y="39219"/>
                    <a:pt x="0" y="19408"/>
                  </a:cubicBezTo>
                  <a:cubicBezTo>
                    <a:pt x="503" y="17569"/>
                    <a:pt x="6681" y="7215"/>
                    <a:pt x="8037" y="4803"/>
                  </a:cubicBezTo>
                  <a:cubicBezTo>
                    <a:pt x="30640" y="2688"/>
                    <a:pt x="53244" y="1090"/>
                    <a:pt x="75847" y="0"/>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8" name="Freeform: Shape 67">
              <a:extLst>
                <a:ext uri="{FF2B5EF4-FFF2-40B4-BE49-F238E27FC236}">
                  <a16:creationId xmlns:a16="http://schemas.microsoft.com/office/drawing/2014/main" id="{F38F24C1-B571-9C7C-A046-DEF70E781C9F}"/>
                </a:ext>
              </a:extLst>
            </p:cNvPr>
            <p:cNvSpPr/>
            <p:nvPr/>
          </p:nvSpPr>
          <p:spPr>
            <a:xfrm>
              <a:off x="7622809" y="5053930"/>
              <a:ext cx="137929" cy="46563"/>
            </a:xfrm>
            <a:custGeom>
              <a:avLst/>
              <a:gdLst>
                <a:gd name="csX0" fmla="*/ 9744 w 137929"/>
                <a:gd name="csY0" fmla="*/ 0 h 46563"/>
                <a:gd name="csX1" fmla="*/ 137930 w 137929"/>
                <a:gd name="csY1" fmla="*/ 39761 h 46563"/>
                <a:gd name="csX2" fmla="*/ 136624 w 137929"/>
                <a:gd name="csY2" fmla="*/ 44886 h 46563"/>
                <a:gd name="csX3" fmla="*/ 47266 w 137929"/>
                <a:gd name="csY3" fmla="*/ 34616 h 46563"/>
                <a:gd name="csX4" fmla="*/ 0 w 137929"/>
                <a:gd name="csY4" fmla="*/ 11787 h 46563"/>
                <a:gd name="csX5" fmla="*/ 9744 w 137929"/>
                <a:gd name="csY5" fmla="*/ 0 h 46563"/>
              </a:gdLst>
              <a:ahLst/>
              <a:cxnLst>
                <a:cxn ang="0">
                  <a:pos x="csX0" y="csY0"/>
                </a:cxn>
                <a:cxn ang="0">
                  <a:pos x="csX1" y="csY1"/>
                </a:cxn>
                <a:cxn ang="0">
                  <a:pos x="csX2" y="csY2"/>
                </a:cxn>
                <a:cxn ang="0">
                  <a:pos x="csX3" y="csY3"/>
                </a:cxn>
                <a:cxn ang="0">
                  <a:pos x="csX4" y="csY4"/>
                </a:cxn>
                <a:cxn ang="0">
                  <a:pos x="csX5" y="csY5"/>
                </a:cxn>
              </a:cxnLst>
              <a:rect l="l" t="t" r="r" b="b"/>
              <a:pathLst>
                <a:path w="137929" h="46563">
                  <a:moveTo>
                    <a:pt x="9744" y="0"/>
                  </a:moveTo>
                  <a:cubicBezTo>
                    <a:pt x="50732" y="28020"/>
                    <a:pt x="88152" y="39721"/>
                    <a:pt x="137930" y="39761"/>
                  </a:cubicBezTo>
                  <a:lnTo>
                    <a:pt x="136624" y="44886"/>
                  </a:lnTo>
                  <a:cubicBezTo>
                    <a:pt x="98299" y="49006"/>
                    <a:pt x="83833" y="45524"/>
                    <a:pt x="47266" y="34616"/>
                  </a:cubicBezTo>
                  <a:cubicBezTo>
                    <a:pt x="32448" y="28492"/>
                    <a:pt x="14616" y="19037"/>
                    <a:pt x="0" y="11787"/>
                  </a:cubicBezTo>
                  <a:lnTo>
                    <a:pt x="9744" y="0"/>
                  </a:ln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9" name="Freeform: Shape 68">
              <a:extLst>
                <a:ext uri="{FF2B5EF4-FFF2-40B4-BE49-F238E27FC236}">
                  <a16:creationId xmlns:a16="http://schemas.microsoft.com/office/drawing/2014/main" id="{E675D6B8-0DFE-E318-14C1-278923D333A0}"/>
                </a:ext>
              </a:extLst>
            </p:cNvPr>
            <p:cNvSpPr/>
            <p:nvPr/>
          </p:nvSpPr>
          <p:spPr>
            <a:xfrm>
              <a:off x="7565296" y="4963520"/>
              <a:ext cx="108897" cy="19408"/>
            </a:xfrm>
            <a:custGeom>
              <a:avLst/>
              <a:gdLst>
                <a:gd name="csX0" fmla="*/ 75847 w 108897"/>
                <a:gd name="csY0" fmla="*/ 0 h 19408"/>
                <a:gd name="csX1" fmla="*/ 108898 w 108897"/>
                <a:gd name="csY1" fmla="*/ 9280 h 19408"/>
                <a:gd name="csX2" fmla="*/ 0 w 108897"/>
                <a:gd name="csY2" fmla="*/ 19408 h 19408"/>
                <a:gd name="csX3" fmla="*/ 8037 w 108897"/>
                <a:gd name="csY3" fmla="*/ 4803 h 19408"/>
                <a:gd name="csX4" fmla="*/ 75847 w 108897"/>
                <a:gd name="csY4" fmla="*/ 0 h 19408"/>
              </a:gdLst>
              <a:ahLst/>
              <a:cxnLst>
                <a:cxn ang="0">
                  <a:pos x="csX0" y="csY0"/>
                </a:cxn>
                <a:cxn ang="0">
                  <a:pos x="csX1" y="csY1"/>
                </a:cxn>
                <a:cxn ang="0">
                  <a:pos x="csX2" y="csY2"/>
                </a:cxn>
                <a:cxn ang="0">
                  <a:pos x="csX3" y="csY3"/>
                </a:cxn>
                <a:cxn ang="0">
                  <a:pos x="csX4" y="csY4"/>
                </a:cxn>
              </a:cxnLst>
              <a:rect l="l" t="t" r="r" b="b"/>
              <a:pathLst>
                <a:path w="108897" h="19408">
                  <a:moveTo>
                    <a:pt x="75847" y="0"/>
                  </a:moveTo>
                  <a:cubicBezTo>
                    <a:pt x="88304" y="1889"/>
                    <a:pt x="99003" y="1999"/>
                    <a:pt x="108898" y="9280"/>
                  </a:cubicBezTo>
                  <a:cubicBezTo>
                    <a:pt x="68262" y="15253"/>
                    <a:pt x="40887" y="17328"/>
                    <a:pt x="0" y="19408"/>
                  </a:cubicBezTo>
                  <a:cubicBezTo>
                    <a:pt x="503" y="17569"/>
                    <a:pt x="6681" y="7215"/>
                    <a:pt x="8037" y="4803"/>
                  </a:cubicBezTo>
                  <a:cubicBezTo>
                    <a:pt x="30640" y="2688"/>
                    <a:pt x="53244" y="1090"/>
                    <a:pt x="75847" y="0"/>
                  </a:cubicBezTo>
                  <a:close/>
                </a:path>
              </a:pathLst>
            </a:custGeom>
            <a:solidFill>
              <a:srgbClr val="A2896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70" name="Freeform: Shape 69">
              <a:extLst>
                <a:ext uri="{FF2B5EF4-FFF2-40B4-BE49-F238E27FC236}">
                  <a16:creationId xmlns:a16="http://schemas.microsoft.com/office/drawing/2014/main" id="{1C518C0F-4267-0850-050D-D5020ACE20D1}"/>
                </a:ext>
              </a:extLst>
            </p:cNvPr>
            <p:cNvSpPr/>
            <p:nvPr/>
          </p:nvSpPr>
          <p:spPr>
            <a:xfrm>
              <a:off x="6083495" y="5170143"/>
              <a:ext cx="148056" cy="72737"/>
            </a:xfrm>
            <a:custGeom>
              <a:avLst/>
              <a:gdLst>
                <a:gd name="csX0" fmla="*/ 39561 w 148056"/>
                <a:gd name="csY0" fmla="*/ 986 h 72737"/>
                <a:gd name="csX1" fmla="*/ 63621 w 148056"/>
                <a:gd name="csY1" fmla="*/ 1 h 72737"/>
                <a:gd name="csX2" fmla="*/ 147957 w 148056"/>
                <a:gd name="csY2" fmla="*/ 48535 h 72737"/>
                <a:gd name="csX3" fmla="*/ 112595 w 148056"/>
                <a:gd name="csY3" fmla="*/ 72616 h 72737"/>
                <a:gd name="csX4" fmla="*/ 31 w 148056"/>
                <a:gd name="csY4" fmla="*/ 28664 h 72737"/>
                <a:gd name="csX5" fmla="*/ 39561 w 148056"/>
                <a:gd name="csY5" fmla="*/ 986 h 72737"/>
              </a:gdLst>
              <a:ahLst/>
              <a:cxnLst>
                <a:cxn ang="0">
                  <a:pos x="csX0" y="csY0"/>
                </a:cxn>
                <a:cxn ang="0">
                  <a:pos x="csX1" y="csY1"/>
                </a:cxn>
                <a:cxn ang="0">
                  <a:pos x="csX2" y="csY2"/>
                </a:cxn>
                <a:cxn ang="0">
                  <a:pos x="csX3" y="csY3"/>
                </a:cxn>
                <a:cxn ang="0">
                  <a:pos x="csX4" y="csY4"/>
                </a:cxn>
                <a:cxn ang="0">
                  <a:pos x="csX5" y="csY5"/>
                </a:cxn>
              </a:cxnLst>
              <a:rect l="l" t="t" r="r" b="b"/>
              <a:pathLst>
                <a:path w="148056" h="72737">
                  <a:moveTo>
                    <a:pt x="39561" y="986"/>
                  </a:moveTo>
                  <a:cubicBezTo>
                    <a:pt x="47548" y="328"/>
                    <a:pt x="55585" y="1"/>
                    <a:pt x="63621" y="1"/>
                  </a:cubicBezTo>
                  <a:cubicBezTo>
                    <a:pt x="93106" y="-130"/>
                    <a:pt x="150769" y="11160"/>
                    <a:pt x="147957" y="48535"/>
                  </a:cubicBezTo>
                  <a:cubicBezTo>
                    <a:pt x="136354" y="63773"/>
                    <a:pt x="130025" y="64913"/>
                    <a:pt x="112595" y="72616"/>
                  </a:cubicBezTo>
                  <a:cubicBezTo>
                    <a:pt x="81403" y="73063"/>
                    <a:pt x="-1828" y="74530"/>
                    <a:pt x="31" y="28664"/>
                  </a:cubicBezTo>
                  <a:cubicBezTo>
                    <a:pt x="10428" y="11868"/>
                    <a:pt x="21278" y="9361"/>
                    <a:pt x="39561" y="986"/>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71" name="Freeform: Shape 70">
              <a:extLst>
                <a:ext uri="{FF2B5EF4-FFF2-40B4-BE49-F238E27FC236}">
                  <a16:creationId xmlns:a16="http://schemas.microsoft.com/office/drawing/2014/main" id="{C760CE5A-872C-2FBF-0215-62EB90D617CE}"/>
                </a:ext>
              </a:extLst>
            </p:cNvPr>
            <p:cNvSpPr/>
            <p:nvPr/>
          </p:nvSpPr>
          <p:spPr>
            <a:xfrm>
              <a:off x="8201858" y="5098493"/>
              <a:ext cx="133005" cy="73548"/>
            </a:xfrm>
            <a:custGeom>
              <a:avLst/>
              <a:gdLst>
                <a:gd name="csX0" fmla="*/ 38020 w 133005"/>
                <a:gd name="csY0" fmla="*/ 523 h 73548"/>
                <a:gd name="csX1" fmla="*/ 60422 w 133005"/>
                <a:gd name="csY1" fmla="*/ 1 h 73548"/>
                <a:gd name="csX2" fmla="*/ 132753 w 133005"/>
                <a:gd name="csY2" fmla="*/ 42832 h 73548"/>
                <a:gd name="csX3" fmla="*/ 91916 w 133005"/>
                <a:gd name="csY3" fmla="*/ 69384 h 73548"/>
                <a:gd name="csX4" fmla="*/ 46 w 133005"/>
                <a:gd name="csY4" fmla="*/ 32854 h 73548"/>
                <a:gd name="csX5" fmla="*/ 38020 w 133005"/>
                <a:gd name="csY5" fmla="*/ 523 h 73548"/>
              </a:gdLst>
              <a:ahLst/>
              <a:cxnLst>
                <a:cxn ang="0">
                  <a:pos x="csX0" y="csY0"/>
                </a:cxn>
                <a:cxn ang="0">
                  <a:pos x="csX1" y="csY1"/>
                </a:cxn>
                <a:cxn ang="0">
                  <a:pos x="csX2" y="csY2"/>
                </a:cxn>
                <a:cxn ang="0">
                  <a:pos x="csX3" y="csY3"/>
                </a:cxn>
                <a:cxn ang="0">
                  <a:pos x="csX4" y="csY4"/>
                </a:cxn>
                <a:cxn ang="0">
                  <a:pos x="csX5" y="csY5"/>
                </a:cxn>
              </a:cxnLst>
              <a:rect l="l" t="t" r="r" b="b"/>
              <a:pathLst>
                <a:path w="133005" h="73548">
                  <a:moveTo>
                    <a:pt x="38020" y="523"/>
                  </a:moveTo>
                  <a:cubicBezTo>
                    <a:pt x="45504" y="217"/>
                    <a:pt x="52938" y="46"/>
                    <a:pt x="60422" y="1"/>
                  </a:cubicBezTo>
                  <a:cubicBezTo>
                    <a:pt x="87395" y="-80"/>
                    <a:pt x="136972" y="7542"/>
                    <a:pt x="132753" y="42832"/>
                  </a:cubicBezTo>
                  <a:cubicBezTo>
                    <a:pt x="120899" y="58608"/>
                    <a:pt x="110049" y="61286"/>
                    <a:pt x="91916" y="69384"/>
                  </a:cubicBezTo>
                  <a:cubicBezTo>
                    <a:pt x="58966" y="76554"/>
                    <a:pt x="-1912" y="79810"/>
                    <a:pt x="46" y="32854"/>
                  </a:cubicBezTo>
                  <a:cubicBezTo>
                    <a:pt x="9439" y="14887"/>
                    <a:pt x="20339" y="10993"/>
                    <a:pt x="38020" y="523"/>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72" name="Freeform: Shape 71">
              <a:extLst>
                <a:ext uri="{FF2B5EF4-FFF2-40B4-BE49-F238E27FC236}">
                  <a16:creationId xmlns:a16="http://schemas.microsoft.com/office/drawing/2014/main" id="{AF60AA79-AF5C-93B9-7051-AB8C7D5B1FEA}"/>
                </a:ext>
              </a:extLst>
            </p:cNvPr>
            <p:cNvSpPr/>
            <p:nvPr/>
          </p:nvSpPr>
          <p:spPr>
            <a:xfrm>
              <a:off x="6445480" y="5068696"/>
              <a:ext cx="146569" cy="168662"/>
            </a:xfrm>
            <a:custGeom>
              <a:avLst/>
              <a:gdLst>
                <a:gd name="csX0" fmla="*/ 136875 w 146569"/>
                <a:gd name="csY0" fmla="*/ 0 h 168662"/>
                <a:gd name="csX1" fmla="*/ 146569 w 146569"/>
                <a:gd name="csY1" fmla="*/ 4100 h 168662"/>
                <a:gd name="csX2" fmla="*/ 22955 w 146569"/>
                <a:gd name="csY2" fmla="*/ 106658 h 168662"/>
                <a:gd name="csX3" fmla="*/ 126779 w 146569"/>
                <a:gd name="csY3" fmla="*/ 142767 h 168662"/>
                <a:gd name="csX4" fmla="*/ 116281 w 146569"/>
                <a:gd name="csY4" fmla="*/ 165728 h 168662"/>
                <a:gd name="csX5" fmla="*/ 7585 w 146569"/>
                <a:gd name="csY5" fmla="*/ 114667 h 168662"/>
                <a:gd name="csX6" fmla="*/ 0 w 146569"/>
                <a:gd name="csY6" fmla="*/ 109733 h 168662"/>
                <a:gd name="csX7" fmla="*/ 33252 w 146569"/>
                <a:gd name="csY7" fmla="*/ 94068 h 168662"/>
                <a:gd name="csX8" fmla="*/ 136875 w 146569"/>
                <a:gd name="csY8" fmla="*/ 0 h 16866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46569" h="168662">
                  <a:moveTo>
                    <a:pt x="136875" y="0"/>
                  </a:moveTo>
                  <a:lnTo>
                    <a:pt x="146569" y="4100"/>
                  </a:lnTo>
                  <a:cubicBezTo>
                    <a:pt x="115276" y="41404"/>
                    <a:pt x="71476" y="96459"/>
                    <a:pt x="22955" y="106658"/>
                  </a:cubicBezTo>
                  <a:cubicBezTo>
                    <a:pt x="37722" y="114978"/>
                    <a:pt x="106788" y="83612"/>
                    <a:pt x="126779" y="142767"/>
                  </a:cubicBezTo>
                  <a:cubicBezTo>
                    <a:pt x="124870" y="160427"/>
                    <a:pt x="128085" y="154514"/>
                    <a:pt x="116281" y="165728"/>
                  </a:cubicBezTo>
                  <a:cubicBezTo>
                    <a:pt x="81824" y="176288"/>
                    <a:pt x="9091" y="158136"/>
                    <a:pt x="7585" y="114667"/>
                  </a:cubicBezTo>
                  <a:lnTo>
                    <a:pt x="0" y="109733"/>
                  </a:lnTo>
                  <a:lnTo>
                    <a:pt x="33252" y="94068"/>
                  </a:lnTo>
                  <a:cubicBezTo>
                    <a:pt x="75696" y="68610"/>
                    <a:pt x="103623" y="35883"/>
                    <a:pt x="136875" y="0"/>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73" name="Freeform: Shape 72">
              <a:extLst>
                <a:ext uri="{FF2B5EF4-FFF2-40B4-BE49-F238E27FC236}">
                  <a16:creationId xmlns:a16="http://schemas.microsoft.com/office/drawing/2014/main" id="{C64BB274-4868-7357-C060-414BCA808E81}"/>
                </a:ext>
              </a:extLst>
            </p:cNvPr>
            <p:cNvSpPr/>
            <p:nvPr/>
          </p:nvSpPr>
          <p:spPr>
            <a:xfrm>
              <a:off x="5799227" y="5058055"/>
              <a:ext cx="117104" cy="80463"/>
            </a:xfrm>
            <a:custGeom>
              <a:avLst/>
              <a:gdLst>
                <a:gd name="csX0" fmla="*/ 56257 w 117104"/>
                <a:gd name="csY0" fmla="*/ 417 h 80463"/>
                <a:gd name="csX1" fmla="*/ 115528 w 117104"/>
                <a:gd name="csY1" fmla="*/ 17856 h 80463"/>
                <a:gd name="csX2" fmla="*/ 67207 w 117104"/>
                <a:gd name="csY2" fmla="*/ 78136 h 80463"/>
                <a:gd name="csX3" fmla="*/ 13160 w 117104"/>
                <a:gd name="csY3" fmla="*/ 76076 h 80463"/>
                <a:gd name="csX4" fmla="*/ 0 w 117104"/>
                <a:gd name="csY4" fmla="*/ 52749 h 80463"/>
                <a:gd name="csX5" fmla="*/ 56257 w 117104"/>
                <a:gd name="csY5" fmla="*/ 417 h 80463"/>
              </a:gdLst>
              <a:ahLst/>
              <a:cxnLst>
                <a:cxn ang="0">
                  <a:pos x="csX0" y="csY0"/>
                </a:cxn>
                <a:cxn ang="0">
                  <a:pos x="csX1" y="csY1"/>
                </a:cxn>
                <a:cxn ang="0">
                  <a:pos x="csX2" y="csY2"/>
                </a:cxn>
                <a:cxn ang="0">
                  <a:pos x="csX3" y="csY3"/>
                </a:cxn>
                <a:cxn ang="0">
                  <a:pos x="csX4" y="csY4"/>
                </a:cxn>
                <a:cxn ang="0">
                  <a:pos x="csX5" y="csY5"/>
                </a:cxn>
              </a:cxnLst>
              <a:rect l="l" t="t" r="r" b="b"/>
              <a:pathLst>
                <a:path w="117104" h="80463">
                  <a:moveTo>
                    <a:pt x="56257" y="417"/>
                  </a:moveTo>
                  <a:cubicBezTo>
                    <a:pt x="81573" y="-251"/>
                    <a:pt x="97093" y="-2477"/>
                    <a:pt x="115528" y="17856"/>
                  </a:cubicBezTo>
                  <a:cubicBezTo>
                    <a:pt x="123967" y="55728"/>
                    <a:pt x="97194" y="64756"/>
                    <a:pt x="67207" y="78136"/>
                  </a:cubicBezTo>
                  <a:cubicBezTo>
                    <a:pt x="47668" y="80000"/>
                    <a:pt x="31595" y="83135"/>
                    <a:pt x="13160" y="76076"/>
                  </a:cubicBezTo>
                  <a:cubicBezTo>
                    <a:pt x="-804" y="63335"/>
                    <a:pt x="2210" y="69720"/>
                    <a:pt x="0" y="52749"/>
                  </a:cubicBezTo>
                  <a:cubicBezTo>
                    <a:pt x="11201" y="22458"/>
                    <a:pt x="28932" y="15087"/>
                    <a:pt x="56257" y="417"/>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74" name="Freeform: Shape 73">
              <a:extLst>
                <a:ext uri="{FF2B5EF4-FFF2-40B4-BE49-F238E27FC236}">
                  <a16:creationId xmlns:a16="http://schemas.microsoft.com/office/drawing/2014/main" id="{9D292015-92F6-90FF-FE6A-A8CC50D3B5CA}"/>
                </a:ext>
              </a:extLst>
            </p:cNvPr>
            <p:cNvSpPr/>
            <p:nvPr/>
          </p:nvSpPr>
          <p:spPr>
            <a:xfrm>
              <a:off x="5983218" y="4973291"/>
              <a:ext cx="103608" cy="76468"/>
            </a:xfrm>
            <a:custGeom>
              <a:avLst/>
              <a:gdLst>
                <a:gd name="csX0" fmla="*/ 34759 w 103608"/>
                <a:gd name="csY0" fmla="*/ 147 h 76468"/>
                <a:gd name="csX1" fmla="*/ 64645 w 103608"/>
                <a:gd name="csY1" fmla="*/ 76469 h 76468"/>
                <a:gd name="csX2" fmla="*/ 0 w 103608"/>
                <a:gd name="csY2" fmla="*/ 33196 h 76468"/>
                <a:gd name="csX3" fmla="*/ 34759 w 103608"/>
                <a:gd name="csY3" fmla="*/ 147 h 76468"/>
              </a:gdLst>
              <a:ahLst/>
              <a:cxnLst>
                <a:cxn ang="0">
                  <a:pos x="csX0" y="csY0"/>
                </a:cxn>
                <a:cxn ang="0">
                  <a:pos x="csX1" y="csY1"/>
                </a:cxn>
                <a:cxn ang="0">
                  <a:pos x="csX2" y="csY2"/>
                </a:cxn>
                <a:cxn ang="0">
                  <a:pos x="csX3" y="csY3"/>
                </a:cxn>
              </a:cxnLst>
              <a:rect l="l" t="t" r="r" b="b"/>
              <a:pathLst>
                <a:path w="103608" h="76468">
                  <a:moveTo>
                    <a:pt x="34759" y="147"/>
                  </a:moveTo>
                  <a:cubicBezTo>
                    <a:pt x="102569" y="-2893"/>
                    <a:pt x="133962" y="41988"/>
                    <a:pt x="64645" y="76469"/>
                  </a:cubicBezTo>
                  <a:cubicBezTo>
                    <a:pt x="33252" y="74022"/>
                    <a:pt x="101" y="69380"/>
                    <a:pt x="0" y="33196"/>
                  </a:cubicBezTo>
                  <a:cubicBezTo>
                    <a:pt x="7585" y="15892"/>
                    <a:pt x="19138" y="10451"/>
                    <a:pt x="34759" y="147"/>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75" name="Freeform: Shape 74">
              <a:extLst>
                <a:ext uri="{FF2B5EF4-FFF2-40B4-BE49-F238E27FC236}">
                  <a16:creationId xmlns:a16="http://schemas.microsoft.com/office/drawing/2014/main" id="{85C91C45-CEBC-E439-6EE5-BF75EAA91886}"/>
                </a:ext>
              </a:extLst>
            </p:cNvPr>
            <p:cNvSpPr/>
            <p:nvPr/>
          </p:nvSpPr>
          <p:spPr>
            <a:xfrm>
              <a:off x="6299895" y="5022870"/>
              <a:ext cx="103207" cy="79839"/>
            </a:xfrm>
            <a:custGeom>
              <a:avLst/>
              <a:gdLst>
                <a:gd name="csX0" fmla="*/ 49797 w 103207"/>
                <a:gd name="csY0" fmla="*/ 0 h 79839"/>
                <a:gd name="csX1" fmla="*/ 103141 w 103207"/>
                <a:gd name="csY1" fmla="*/ 26673 h 79839"/>
                <a:gd name="csX2" fmla="*/ 47688 w 103207"/>
                <a:gd name="csY2" fmla="*/ 79839 h 79839"/>
                <a:gd name="csX3" fmla="*/ 673 w 103207"/>
                <a:gd name="csY3" fmla="*/ 34702 h 79839"/>
                <a:gd name="csX4" fmla="*/ 49797 w 103207"/>
                <a:gd name="csY4" fmla="*/ 0 h 79839"/>
              </a:gdLst>
              <a:ahLst/>
              <a:cxnLst>
                <a:cxn ang="0">
                  <a:pos x="csX0" y="csY0"/>
                </a:cxn>
                <a:cxn ang="0">
                  <a:pos x="csX1" y="csY1"/>
                </a:cxn>
                <a:cxn ang="0">
                  <a:pos x="csX2" y="csY2"/>
                </a:cxn>
                <a:cxn ang="0">
                  <a:pos x="csX3" y="csY3"/>
                </a:cxn>
                <a:cxn ang="0">
                  <a:pos x="csX4" y="csY4"/>
                </a:cxn>
              </a:cxnLst>
              <a:rect l="l" t="t" r="r" b="b"/>
              <a:pathLst>
                <a:path w="103207" h="79839">
                  <a:moveTo>
                    <a:pt x="49797" y="0"/>
                  </a:moveTo>
                  <a:cubicBezTo>
                    <a:pt x="74410" y="678"/>
                    <a:pt x="90031" y="6376"/>
                    <a:pt x="103141" y="26673"/>
                  </a:cubicBezTo>
                  <a:cubicBezTo>
                    <a:pt x="104748" y="63581"/>
                    <a:pt x="77122" y="70620"/>
                    <a:pt x="47688" y="79839"/>
                  </a:cubicBezTo>
                  <a:cubicBezTo>
                    <a:pt x="22071" y="72122"/>
                    <a:pt x="-4601" y="65952"/>
                    <a:pt x="673" y="34702"/>
                  </a:cubicBezTo>
                  <a:cubicBezTo>
                    <a:pt x="11924" y="17409"/>
                    <a:pt x="31313" y="9646"/>
                    <a:pt x="49797" y="0"/>
                  </a:cubicBezTo>
                  <a:close/>
                </a:path>
              </a:pathLst>
            </a:custGeom>
            <a:solidFill>
              <a:srgbClr val="DBC7B4"/>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76" name="Freeform: Shape 75">
              <a:extLst>
                <a:ext uri="{FF2B5EF4-FFF2-40B4-BE49-F238E27FC236}">
                  <a16:creationId xmlns:a16="http://schemas.microsoft.com/office/drawing/2014/main" id="{7D4FF541-E8F1-24D3-7BF5-93B080D5462F}"/>
                </a:ext>
              </a:extLst>
            </p:cNvPr>
            <p:cNvSpPr/>
            <p:nvPr/>
          </p:nvSpPr>
          <p:spPr>
            <a:xfrm>
              <a:off x="7626978" y="5138342"/>
              <a:ext cx="83883" cy="46621"/>
            </a:xfrm>
            <a:custGeom>
              <a:avLst/>
              <a:gdLst>
                <a:gd name="csX0" fmla="*/ 31494 w 83883"/>
                <a:gd name="csY0" fmla="*/ 517 h 46621"/>
                <a:gd name="csX1" fmla="*/ 83883 w 83883"/>
                <a:gd name="csY1" fmla="*/ 22000 h 46621"/>
                <a:gd name="csX2" fmla="*/ 56006 w 83883"/>
                <a:gd name="csY2" fmla="*/ 45634 h 46621"/>
                <a:gd name="csX3" fmla="*/ 0 w 83883"/>
                <a:gd name="csY3" fmla="*/ 24140 h 46621"/>
                <a:gd name="csX4" fmla="*/ 31494 w 83883"/>
                <a:gd name="csY4" fmla="*/ 517 h 46621"/>
              </a:gdLst>
              <a:ahLst/>
              <a:cxnLst>
                <a:cxn ang="0">
                  <a:pos x="csX0" y="csY0"/>
                </a:cxn>
                <a:cxn ang="0">
                  <a:pos x="csX1" y="csY1"/>
                </a:cxn>
                <a:cxn ang="0">
                  <a:pos x="csX2" y="csY2"/>
                </a:cxn>
                <a:cxn ang="0">
                  <a:pos x="csX3" y="csY3"/>
                </a:cxn>
                <a:cxn ang="0">
                  <a:pos x="csX4" y="csY4"/>
                </a:cxn>
              </a:cxnLst>
              <a:rect l="l" t="t" r="r" b="b"/>
              <a:pathLst>
                <a:path w="83883" h="46621">
                  <a:moveTo>
                    <a:pt x="31494" y="517"/>
                  </a:moveTo>
                  <a:cubicBezTo>
                    <a:pt x="54750" y="-162"/>
                    <a:pt x="76701" y="-3508"/>
                    <a:pt x="83883" y="22000"/>
                  </a:cubicBezTo>
                  <a:cubicBezTo>
                    <a:pt x="74390" y="39680"/>
                    <a:pt x="78208" y="33726"/>
                    <a:pt x="56006" y="45634"/>
                  </a:cubicBezTo>
                  <a:cubicBezTo>
                    <a:pt x="34357" y="46438"/>
                    <a:pt x="2411" y="52025"/>
                    <a:pt x="0" y="24140"/>
                  </a:cubicBezTo>
                  <a:cubicBezTo>
                    <a:pt x="10096" y="9475"/>
                    <a:pt x="15119" y="8209"/>
                    <a:pt x="31494" y="517"/>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77" name="Freeform: Shape 76">
              <a:extLst>
                <a:ext uri="{FF2B5EF4-FFF2-40B4-BE49-F238E27FC236}">
                  <a16:creationId xmlns:a16="http://schemas.microsoft.com/office/drawing/2014/main" id="{A2D8D865-AB1B-E078-6C61-61B3D1ED0D70}"/>
                </a:ext>
              </a:extLst>
            </p:cNvPr>
            <p:cNvSpPr/>
            <p:nvPr/>
          </p:nvSpPr>
          <p:spPr>
            <a:xfrm>
              <a:off x="7673742" y="5239196"/>
              <a:ext cx="143605" cy="114028"/>
            </a:xfrm>
            <a:custGeom>
              <a:avLst/>
              <a:gdLst>
                <a:gd name="csX0" fmla="*/ 3767 w 143605"/>
                <a:gd name="csY0" fmla="*/ 0 h 114028"/>
                <a:gd name="csX1" fmla="*/ 143606 w 143605"/>
                <a:gd name="csY1" fmla="*/ 89511 h 114028"/>
                <a:gd name="csX2" fmla="*/ 143154 w 143605"/>
                <a:gd name="csY2" fmla="*/ 94997 h 114028"/>
                <a:gd name="csX3" fmla="*/ 113368 w 143605"/>
                <a:gd name="csY3" fmla="*/ 101398 h 114028"/>
                <a:gd name="csX4" fmla="*/ 107591 w 143605"/>
                <a:gd name="csY4" fmla="*/ 114029 h 114028"/>
                <a:gd name="csX5" fmla="*/ 0 w 143605"/>
                <a:gd name="csY5" fmla="*/ 13842 h 114028"/>
                <a:gd name="csX6" fmla="*/ 3767 w 143605"/>
                <a:gd name="csY6" fmla="*/ 0 h 114028"/>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43605" h="114028">
                  <a:moveTo>
                    <a:pt x="3767" y="0"/>
                  </a:moveTo>
                  <a:cubicBezTo>
                    <a:pt x="57914" y="28296"/>
                    <a:pt x="101715" y="72323"/>
                    <a:pt x="143606" y="89511"/>
                  </a:cubicBezTo>
                  <a:lnTo>
                    <a:pt x="143154" y="94997"/>
                  </a:lnTo>
                  <a:cubicBezTo>
                    <a:pt x="124268" y="95424"/>
                    <a:pt x="125674" y="92304"/>
                    <a:pt x="113368" y="101398"/>
                  </a:cubicBezTo>
                  <a:lnTo>
                    <a:pt x="107591" y="114029"/>
                  </a:lnTo>
                  <a:cubicBezTo>
                    <a:pt x="56809" y="47644"/>
                    <a:pt x="94080" y="62636"/>
                    <a:pt x="0" y="13842"/>
                  </a:cubicBezTo>
                  <a:lnTo>
                    <a:pt x="3767" y="0"/>
                  </a:ln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78" name="Freeform: Shape 77">
              <a:extLst>
                <a:ext uri="{FF2B5EF4-FFF2-40B4-BE49-F238E27FC236}">
                  <a16:creationId xmlns:a16="http://schemas.microsoft.com/office/drawing/2014/main" id="{3C59CC52-E4A2-6AE0-9D2F-1DF212D02E2A}"/>
                </a:ext>
              </a:extLst>
            </p:cNvPr>
            <p:cNvSpPr/>
            <p:nvPr/>
          </p:nvSpPr>
          <p:spPr>
            <a:xfrm>
              <a:off x="7938831" y="5153427"/>
              <a:ext cx="57165" cy="47731"/>
            </a:xfrm>
            <a:custGeom>
              <a:avLst/>
              <a:gdLst>
                <a:gd name="csX0" fmla="*/ 10369 w 57165"/>
                <a:gd name="csY0" fmla="*/ 172 h 47731"/>
                <a:gd name="csX1" fmla="*/ 54521 w 57165"/>
                <a:gd name="csY1" fmla="*/ 14577 h 47731"/>
                <a:gd name="csX2" fmla="*/ 49648 w 57165"/>
                <a:gd name="csY2" fmla="*/ 47731 h 47731"/>
                <a:gd name="csX3" fmla="*/ 33324 w 57165"/>
                <a:gd name="csY3" fmla="*/ 46541 h 47731"/>
                <a:gd name="csX4" fmla="*/ 424 w 57165"/>
                <a:gd name="csY4" fmla="*/ 30730 h 47731"/>
                <a:gd name="csX5" fmla="*/ 10369 w 57165"/>
                <a:gd name="csY5" fmla="*/ 172 h 47731"/>
              </a:gdLst>
              <a:ahLst/>
              <a:cxnLst>
                <a:cxn ang="0">
                  <a:pos x="csX0" y="csY0"/>
                </a:cxn>
                <a:cxn ang="0">
                  <a:pos x="csX1" y="csY1"/>
                </a:cxn>
                <a:cxn ang="0">
                  <a:pos x="csX2" y="csY2"/>
                </a:cxn>
                <a:cxn ang="0">
                  <a:pos x="csX3" y="csY3"/>
                </a:cxn>
                <a:cxn ang="0">
                  <a:pos x="csX4" y="csY4"/>
                </a:cxn>
                <a:cxn ang="0">
                  <a:pos x="csX5" y="csY5"/>
                </a:cxn>
              </a:cxnLst>
              <a:rect l="l" t="t" r="r" b="b"/>
              <a:pathLst>
                <a:path w="57165" h="47731">
                  <a:moveTo>
                    <a:pt x="10369" y="172"/>
                  </a:moveTo>
                  <a:cubicBezTo>
                    <a:pt x="30762" y="-450"/>
                    <a:pt x="39703" y="-144"/>
                    <a:pt x="54521" y="14577"/>
                  </a:cubicBezTo>
                  <a:cubicBezTo>
                    <a:pt x="58338" y="35231"/>
                    <a:pt x="59041" y="26595"/>
                    <a:pt x="49648" y="47731"/>
                  </a:cubicBezTo>
                  <a:cubicBezTo>
                    <a:pt x="44173" y="47475"/>
                    <a:pt x="38749" y="47078"/>
                    <a:pt x="33324" y="46541"/>
                  </a:cubicBezTo>
                  <a:cubicBezTo>
                    <a:pt x="16447" y="44757"/>
                    <a:pt x="10670" y="43124"/>
                    <a:pt x="424" y="30730"/>
                  </a:cubicBezTo>
                  <a:cubicBezTo>
                    <a:pt x="-682" y="12859"/>
                    <a:pt x="-330" y="18441"/>
                    <a:pt x="10369" y="172"/>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79" name="Freeform: Shape 78">
              <a:extLst>
                <a:ext uri="{FF2B5EF4-FFF2-40B4-BE49-F238E27FC236}">
                  <a16:creationId xmlns:a16="http://schemas.microsoft.com/office/drawing/2014/main" id="{5FC84902-ACD8-FC16-B1A9-6DCFC4BECC18}"/>
                </a:ext>
              </a:extLst>
            </p:cNvPr>
            <p:cNvSpPr/>
            <p:nvPr/>
          </p:nvSpPr>
          <p:spPr>
            <a:xfrm>
              <a:off x="6400273" y="5360736"/>
              <a:ext cx="89659" cy="123037"/>
            </a:xfrm>
            <a:custGeom>
              <a:avLst/>
              <a:gdLst>
                <a:gd name="csX0" fmla="*/ 89660 w 89659"/>
                <a:gd name="csY0" fmla="*/ 3205 h 123037"/>
                <a:gd name="csX1" fmla="*/ 2511 w 89659"/>
                <a:gd name="csY1" fmla="*/ 123037 h 123037"/>
                <a:gd name="csX2" fmla="*/ 0 w 89659"/>
                <a:gd name="csY2" fmla="*/ 115461 h 123037"/>
                <a:gd name="csX3" fmla="*/ 74490 w 89659"/>
                <a:gd name="csY3" fmla="*/ 0 h 123037"/>
                <a:gd name="csX4" fmla="*/ 89660 w 89659"/>
                <a:gd name="csY4" fmla="*/ 3205 h 123037"/>
              </a:gdLst>
              <a:ahLst/>
              <a:cxnLst>
                <a:cxn ang="0">
                  <a:pos x="csX0" y="csY0"/>
                </a:cxn>
                <a:cxn ang="0">
                  <a:pos x="csX1" y="csY1"/>
                </a:cxn>
                <a:cxn ang="0">
                  <a:pos x="csX2" y="csY2"/>
                </a:cxn>
                <a:cxn ang="0">
                  <a:pos x="csX3" y="csY3"/>
                </a:cxn>
                <a:cxn ang="0">
                  <a:pos x="csX4" y="csY4"/>
                </a:cxn>
              </a:cxnLst>
              <a:rect l="l" t="t" r="r" b="b"/>
              <a:pathLst>
                <a:path w="89659" h="123037">
                  <a:moveTo>
                    <a:pt x="89660" y="3205"/>
                  </a:moveTo>
                  <a:cubicBezTo>
                    <a:pt x="59020" y="33004"/>
                    <a:pt x="14416" y="114305"/>
                    <a:pt x="2511" y="123037"/>
                  </a:cubicBezTo>
                  <a:lnTo>
                    <a:pt x="0" y="115461"/>
                  </a:lnTo>
                  <a:cubicBezTo>
                    <a:pt x="10247" y="73413"/>
                    <a:pt x="40786" y="26774"/>
                    <a:pt x="74490" y="0"/>
                  </a:cubicBezTo>
                  <a:lnTo>
                    <a:pt x="89660" y="3205"/>
                  </a:ln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80" name="Freeform: Shape 79">
              <a:extLst>
                <a:ext uri="{FF2B5EF4-FFF2-40B4-BE49-F238E27FC236}">
                  <a16:creationId xmlns:a16="http://schemas.microsoft.com/office/drawing/2014/main" id="{07F7E2E9-935E-E7E7-C180-17BF443D6729}"/>
                </a:ext>
              </a:extLst>
            </p:cNvPr>
            <p:cNvSpPr/>
            <p:nvPr/>
          </p:nvSpPr>
          <p:spPr>
            <a:xfrm>
              <a:off x="7751810" y="5219662"/>
              <a:ext cx="56496" cy="45102"/>
            </a:xfrm>
            <a:custGeom>
              <a:avLst/>
              <a:gdLst>
                <a:gd name="csX0" fmla="*/ 6569 w 56496"/>
                <a:gd name="csY0" fmla="*/ 0 h 45102"/>
                <a:gd name="csX1" fmla="*/ 56496 w 56496"/>
                <a:gd name="csY1" fmla="*/ 28799 h 45102"/>
                <a:gd name="csX2" fmla="*/ 35701 w 56496"/>
                <a:gd name="csY2" fmla="*/ 44770 h 45102"/>
                <a:gd name="csX3" fmla="*/ 1847 w 56496"/>
                <a:gd name="csY3" fmla="*/ 32592 h 45102"/>
                <a:gd name="csX4" fmla="*/ 6569 w 56496"/>
                <a:gd name="csY4" fmla="*/ 0 h 45102"/>
              </a:gdLst>
              <a:ahLst/>
              <a:cxnLst>
                <a:cxn ang="0">
                  <a:pos x="csX0" y="csY0"/>
                </a:cxn>
                <a:cxn ang="0">
                  <a:pos x="csX1" y="csY1"/>
                </a:cxn>
                <a:cxn ang="0">
                  <a:pos x="csX2" y="csY2"/>
                </a:cxn>
                <a:cxn ang="0">
                  <a:pos x="csX3" y="csY3"/>
                </a:cxn>
                <a:cxn ang="0">
                  <a:pos x="csX4" y="csY4"/>
                </a:cxn>
              </a:cxnLst>
              <a:rect l="l" t="t" r="r" b="b"/>
              <a:pathLst>
                <a:path w="56496" h="45102">
                  <a:moveTo>
                    <a:pt x="6569" y="0"/>
                  </a:moveTo>
                  <a:cubicBezTo>
                    <a:pt x="29272" y="3537"/>
                    <a:pt x="47405" y="5109"/>
                    <a:pt x="56496" y="28799"/>
                  </a:cubicBezTo>
                  <a:cubicBezTo>
                    <a:pt x="48611" y="40781"/>
                    <a:pt x="50318" y="37330"/>
                    <a:pt x="35701" y="44770"/>
                  </a:cubicBezTo>
                  <a:cubicBezTo>
                    <a:pt x="18222" y="46011"/>
                    <a:pt x="13551" y="44162"/>
                    <a:pt x="1847" y="32592"/>
                  </a:cubicBezTo>
                  <a:cubicBezTo>
                    <a:pt x="-1770" y="17047"/>
                    <a:pt x="-12" y="15530"/>
                    <a:pt x="6569" y="0"/>
                  </a:cubicBez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81" name="Freeform: Shape 80">
              <a:extLst>
                <a:ext uri="{FF2B5EF4-FFF2-40B4-BE49-F238E27FC236}">
                  <a16:creationId xmlns:a16="http://schemas.microsoft.com/office/drawing/2014/main" id="{C0355BAE-9EFF-D59F-D7F5-218B7651FA12}"/>
                </a:ext>
              </a:extLst>
            </p:cNvPr>
            <p:cNvSpPr/>
            <p:nvPr/>
          </p:nvSpPr>
          <p:spPr>
            <a:xfrm>
              <a:off x="7539327" y="5396443"/>
              <a:ext cx="49074" cy="55924"/>
            </a:xfrm>
            <a:custGeom>
              <a:avLst/>
              <a:gdLst>
                <a:gd name="csX0" fmla="*/ 14114 w 49074"/>
                <a:gd name="csY0" fmla="*/ 0 h 55924"/>
                <a:gd name="csX1" fmla="*/ 47868 w 49074"/>
                <a:gd name="csY1" fmla="*/ 42540 h 55924"/>
                <a:gd name="csX2" fmla="*/ 44051 w 49074"/>
                <a:gd name="csY2" fmla="*/ 54688 h 55924"/>
                <a:gd name="csX3" fmla="*/ 49074 w 49074"/>
                <a:gd name="csY3" fmla="*/ 45991 h 55924"/>
                <a:gd name="csX4" fmla="*/ 48773 w 49074"/>
                <a:gd name="csY4" fmla="*/ 55924 h 55924"/>
                <a:gd name="csX5" fmla="*/ 0 w 49074"/>
                <a:gd name="csY5" fmla="*/ 8380 h 55924"/>
                <a:gd name="csX6" fmla="*/ 14114 w 49074"/>
                <a:gd name="csY6" fmla="*/ 0 h 55924"/>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49074" h="55924">
                  <a:moveTo>
                    <a:pt x="14114" y="0"/>
                  </a:moveTo>
                  <a:cubicBezTo>
                    <a:pt x="25516" y="10435"/>
                    <a:pt x="42544" y="28040"/>
                    <a:pt x="47868" y="42540"/>
                  </a:cubicBezTo>
                  <a:lnTo>
                    <a:pt x="44051" y="54688"/>
                  </a:lnTo>
                  <a:lnTo>
                    <a:pt x="49074" y="45991"/>
                  </a:lnTo>
                  <a:lnTo>
                    <a:pt x="48773" y="55924"/>
                  </a:lnTo>
                  <a:cubicBezTo>
                    <a:pt x="27877" y="50362"/>
                    <a:pt x="14918" y="26141"/>
                    <a:pt x="0" y="8380"/>
                  </a:cubicBezTo>
                  <a:lnTo>
                    <a:pt x="14114" y="0"/>
                  </a:lnTo>
                  <a:close/>
                </a:path>
              </a:pathLst>
            </a:custGeom>
            <a:solidFill>
              <a:srgbClr val="E6DBD0"/>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82" name="Freeform: Shape 81">
              <a:extLst>
                <a:ext uri="{FF2B5EF4-FFF2-40B4-BE49-F238E27FC236}">
                  <a16:creationId xmlns:a16="http://schemas.microsoft.com/office/drawing/2014/main" id="{4723B7B6-4BB2-6104-FF04-83358795F48F}"/>
                </a:ext>
              </a:extLst>
            </p:cNvPr>
            <p:cNvSpPr/>
            <p:nvPr/>
          </p:nvSpPr>
          <p:spPr>
            <a:xfrm>
              <a:off x="6366519" y="5151183"/>
              <a:ext cx="112212" cy="39364"/>
            </a:xfrm>
            <a:custGeom>
              <a:avLst/>
              <a:gdLst>
                <a:gd name="csX0" fmla="*/ 0 w 112212"/>
                <a:gd name="csY0" fmla="*/ 39364 h 39364"/>
                <a:gd name="csX1" fmla="*/ 108345 w 112212"/>
                <a:gd name="csY1" fmla="*/ 0 h 39364"/>
                <a:gd name="csX2" fmla="*/ 112213 w 112212"/>
                <a:gd name="csY2" fmla="*/ 11581 h 39364"/>
                <a:gd name="csX3" fmla="*/ 78961 w 112212"/>
                <a:gd name="csY3" fmla="*/ 27246 h 39364"/>
                <a:gd name="csX4" fmla="*/ 0 w 112212"/>
                <a:gd name="csY4" fmla="*/ 39364 h 39364"/>
              </a:gdLst>
              <a:ahLst/>
              <a:cxnLst>
                <a:cxn ang="0">
                  <a:pos x="csX0" y="csY0"/>
                </a:cxn>
                <a:cxn ang="0">
                  <a:pos x="csX1" y="csY1"/>
                </a:cxn>
                <a:cxn ang="0">
                  <a:pos x="csX2" y="csY2"/>
                </a:cxn>
                <a:cxn ang="0">
                  <a:pos x="csX3" y="csY3"/>
                </a:cxn>
                <a:cxn ang="0">
                  <a:pos x="csX4" y="csY4"/>
                </a:cxn>
              </a:cxnLst>
              <a:rect l="l" t="t" r="r" b="b"/>
              <a:pathLst>
                <a:path w="112212" h="39364">
                  <a:moveTo>
                    <a:pt x="0" y="39364"/>
                  </a:moveTo>
                  <a:cubicBezTo>
                    <a:pt x="40384" y="27015"/>
                    <a:pt x="70170" y="18785"/>
                    <a:pt x="108345" y="0"/>
                  </a:cubicBezTo>
                  <a:lnTo>
                    <a:pt x="112213" y="11581"/>
                  </a:lnTo>
                  <a:lnTo>
                    <a:pt x="78961" y="27246"/>
                  </a:lnTo>
                  <a:cubicBezTo>
                    <a:pt x="52238" y="35782"/>
                    <a:pt x="27726" y="36887"/>
                    <a:pt x="0" y="39364"/>
                  </a:cubicBezTo>
                  <a:close/>
                </a:path>
              </a:pathLst>
            </a:custGeom>
            <a:solidFill>
              <a:srgbClr val="B9A185"/>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83" name="Freeform: Shape 82">
              <a:extLst>
                <a:ext uri="{FF2B5EF4-FFF2-40B4-BE49-F238E27FC236}">
                  <a16:creationId xmlns:a16="http://schemas.microsoft.com/office/drawing/2014/main" id="{26978049-5EC2-752F-3E66-A7E315114244}"/>
                </a:ext>
              </a:extLst>
            </p:cNvPr>
            <p:cNvSpPr/>
            <p:nvPr/>
          </p:nvSpPr>
          <p:spPr>
            <a:xfrm>
              <a:off x="7792534" y="5406255"/>
              <a:ext cx="47065" cy="47830"/>
            </a:xfrm>
            <a:custGeom>
              <a:avLst/>
              <a:gdLst>
                <a:gd name="csX0" fmla="*/ 0 w 47065"/>
                <a:gd name="csY0" fmla="*/ 0 h 47830"/>
                <a:gd name="csX1" fmla="*/ 47065 w 47065"/>
                <a:gd name="csY1" fmla="*/ 47830 h 47830"/>
                <a:gd name="csX2" fmla="*/ 0 w 47065"/>
                <a:gd name="csY2" fmla="*/ 0 h 47830"/>
              </a:gdLst>
              <a:ahLst/>
              <a:cxnLst>
                <a:cxn ang="0">
                  <a:pos x="csX0" y="csY0"/>
                </a:cxn>
                <a:cxn ang="0">
                  <a:pos x="csX1" y="csY1"/>
                </a:cxn>
                <a:cxn ang="0">
                  <a:pos x="csX2" y="csY2"/>
                </a:cxn>
              </a:cxnLst>
              <a:rect l="l" t="t" r="r" b="b"/>
              <a:pathLst>
                <a:path w="47065" h="47830">
                  <a:moveTo>
                    <a:pt x="0" y="0"/>
                  </a:moveTo>
                  <a:cubicBezTo>
                    <a:pt x="10348" y="8124"/>
                    <a:pt x="36567" y="36867"/>
                    <a:pt x="47065" y="47830"/>
                  </a:cubicBezTo>
                  <a:cubicBezTo>
                    <a:pt x="13411" y="36983"/>
                    <a:pt x="11251" y="31341"/>
                    <a:pt x="0" y="0"/>
                  </a:cubicBezTo>
                  <a:close/>
                </a:path>
              </a:pathLst>
            </a:custGeom>
            <a:solidFill>
              <a:srgbClr val="CAB7A1"/>
            </a:solidFill>
            <a:ln w="5023" cap="flat">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nvGrpSpPr>
          <p:cNvPr id="11" name="Group 10">
            <a:extLst>
              <a:ext uri="{FF2B5EF4-FFF2-40B4-BE49-F238E27FC236}">
                <a16:creationId xmlns:a16="http://schemas.microsoft.com/office/drawing/2014/main" id="{52EBBA5B-664F-7EA7-0900-820C6C7C06A1}"/>
              </a:ext>
            </a:extLst>
          </p:cNvPr>
          <p:cNvGrpSpPr/>
          <p:nvPr/>
        </p:nvGrpSpPr>
        <p:grpSpPr>
          <a:xfrm>
            <a:off x="391886" y="4366144"/>
            <a:ext cx="2860078" cy="1502384"/>
            <a:chOff x="609440" y="4739398"/>
            <a:chExt cx="2634687" cy="1502384"/>
          </a:xfrm>
        </p:grpSpPr>
        <p:sp>
          <p:nvSpPr>
            <p:cNvPr id="24" name="Rectangle: Rounded Corners 23">
              <a:extLst>
                <a:ext uri="{FF2B5EF4-FFF2-40B4-BE49-F238E27FC236}">
                  <a16:creationId xmlns:a16="http://schemas.microsoft.com/office/drawing/2014/main" id="{9F6F1AB5-2A8D-440C-9FF6-12FACAC673F9}"/>
                </a:ext>
              </a:extLst>
            </p:cNvPr>
            <p:cNvSpPr/>
            <p:nvPr/>
          </p:nvSpPr>
          <p:spPr>
            <a:xfrm>
              <a:off x="609440" y="4739398"/>
              <a:ext cx="2561648" cy="588753"/>
            </a:xfrm>
            <a:prstGeom prst="roundRect">
              <a:avLst/>
            </a:prstGeom>
            <a:gradFill flip="none" rotWithShape="1">
              <a:gsLst>
                <a:gs pos="0">
                  <a:schemeClr val="accent1"/>
                </a:gs>
                <a:gs pos="100000">
                  <a:schemeClr val="accent1">
                    <a:lumMod val="75000"/>
                  </a:schemeClr>
                </a:gs>
              </a:gsLst>
              <a:lin ang="81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25" name="TextBox 211">
              <a:extLst>
                <a:ext uri="{FF2B5EF4-FFF2-40B4-BE49-F238E27FC236}">
                  <a16:creationId xmlns:a16="http://schemas.microsoft.com/office/drawing/2014/main" id="{2EB216D8-1E2A-6B78-6285-9774811D421B}"/>
                </a:ext>
              </a:extLst>
            </p:cNvPr>
            <p:cNvSpPr txBox="1"/>
            <p:nvPr/>
          </p:nvSpPr>
          <p:spPr>
            <a:xfrm>
              <a:off x="641107" y="5464931"/>
              <a:ext cx="2603020" cy="776851"/>
            </a:xfrm>
            <a:prstGeom prst="rect">
              <a:avLst/>
            </a:prstGeom>
            <a:noFill/>
          </p:spPr>
          <p:txBody>
            <a:bodyPr wrap="square" lIns="0" tIns="0" rIns="0" bIns="0" rtlCol="0" anchor="t">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marL="285750" indent="-285750">
                <a:buFont typeface="Arial" panose="020B0604020202020204" pitchFamily="34" charset="0"/>
                <a:buChar char="•"/>
                <a:defRPr/>
              </a:pPr>
              <a:r>
                <a:rPr lang="en-US" sz="1200" dirty="0"/>
                <a:t>Expand training and advancement opportunities (&gt;90%).</a:t>
              </a:r>
            </a:p>
            <a:p>
              <a:pPr marL="285750" indent="-285750">
                <a:buFont typeface="Arial" panose="020B0604020202020204" pitchFamily="34" charset="0"/>
                <a:buChar char="•"/>
                <a:defRPr/>
              </a:pPr>
              <a:r>
                <a:rPr lang="en-US" sz="1200" kern="0" dirty="0">
                  <a:solidFill>
                    <a:schemeClr val="tx1">
                      <a:lumMod val="95000"/>
                      <a:lumOff val="5000"/>
                    </a:schemeClr>
                  </a:solidFill>
                  <a:cs typeface="Arial" panose="020B0604020202020204" pitchFamily="34" charset="0"/>
                </a:rPr>
                <a:t>Increase engagement through surveys and feedback.</a:t>
              </a:r>
            </a:p>
            <a:p>
              <a:pPr marL="285750" indent="-285750">
                <a:buFont typeface="Arial" panose="020B0604020202020204" pitchFamily="34" charset="0"/>
                <a:buChar char="•"/>
                <a:defRPr/>
              </a:pPr>
              <a:r>
                <a:rPr lang="en-US" sz="1200" kern="0" dirty="0">
                  <a:solidFill>
                    <a:schemeClr val="tx1">
                      <a:lumMod val="95000"/>
                      <a:lumOff val="5000"/>
                    </a:schemeClr>
                  </a:solidFill>
                  <a:cs typeface="Arial" panose="020B0604020202020204" pitchFamily="34" charset="0"/>
                </a:rPr>
                <a:t>Foster inclusive and collaborative workspace.</a:t>
              </a:r>
            </a:p>
          </p:txBody>
        </p:sp>
        <p:sp>
          <p:nvSpPr>
            <p:cNvPr id="26" name="TextBox 212">
              <a:extLst>
                <a:ext uri="{FF2B5EF4-FFF2-40B4-BE49-F238E27FC236}">
                  <a16:creationId xmlns:a16="http://schemas.microsoft.com/office/drawing/2014/main" id="{59CF76E0-737B-8EE9-E42C-5D83ECAC9B29}"/>
                </a:ext>
              </a:extLst>
            </p:cNvPr>
            <p:cNvSpPr txBox="1"/>
            <p:nvPr/>
          </p:nvSpPr>
          <p:spPr>
            <a:xfrm>
              <a:off x="700561" y="4910053"/>
              <a:ext cx="2379406" cy="247442"/>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a:r>
                <a:rPr lang="en-US" sz="1800" b="1" dirty="0">
                  <a:solidFill>
                    <a:schemeClr val="bg1"/>
                  </a:solidFill>
                </a:rPr>
                <a:t>Employee Growth &amp; Engagement</a:t>
              </a:r>
            </a:p>
          </p:txBody>
        </p:sp>
      </p:grpSp>
      <p:grpSp>
        <p:nvGrpSpPr>
          <p:cNvPr id="12" name="Group 11">
            <a:extLst>
              <a:ext uri="{FF2B5EF4-FFF2-40B4-BE49-F238E27FC236}">
                <a16:creationId xmlns:a16="http://schemas.microsoft.com/office/drawing/2014/main" id="{CF8017F6-9C18-F751-335D-F8E9892DF719}"/>
              </a:ext>
            </a:extLst>
          </p:cNvPr>
          <p:cNvGrpSpPr/>
          <p:nvPr/>
        </p:nvGrpSpPr>
        <p:grpSpPr>
          <a:xfrm>
            <a:off x="3396343" y="4366144"/>
            <a:ext cx="2579099" cy="1502384"/>
            <a:chOff x="3394754" y="4739398"/>
            <a:chExt cx="2579099" cy="1502384"/>
          </a:xfrm>
        </p:grpSpPr>
        <p:sp>
          <p:nvSpPr>
            <p:cNvPr id="21" name="Rectangle: Rounded Corners 20">
              <a:extLst>
                <a:ext uri="{FF2B5EF4-FFF2-40B4-BE49-F238E27FC236}">
                  <a16:creationId xmlns:a16="http://schemas.microsoft.com/office/drawing/2014/main" id="{44BD236B-96FF-DD2E-587F-50EE056630B3}"/>
                </a:ext>
              </a:extLst>
            </p:cNvPr>
            <p:cNvSpPr/>
            <p:nvPr/>
          </p:nvSpPr>
          <p:spPr>
            <a:xfrm>
              <a:off x="3412205" y="4739398"/>
              <a:ext cx="2561648" cy="588753"/>
            </a:xfrm>
            <a:prstGeom prst="roundRect">
              <a:avLst/>
            </a:prstGeom>
            <a:gradFill>
              <a:gsLst>
                <a:gs pos="0">
                  <a:schemeClr val="accent2"/>
                </a:gs>
                <a:gs pos="100000">
                  <a:schemeClr val="accent2">
                    <a:lumMod val="75000"/>
                  </a:schemeClr>
                </a:gs>
              </a:gsLst>
              <a:lin ang="81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22" name="TextBox 213">
              <a:extLst>
                <a:ext uri="{FF2B5EF4-FFF2-40B4-BE49-F238E27FC236}">
                  <a16:creationId xmlns:a16="http://schemas.microsoft.com/office/drawing/2014/main" id="{5C3CA639-F28A-6C7C-2DDB-F83E420AF6BB}"/>
                </a:ext>
              </a:extLst>
            </p:cNvPr>
            <p:cNvSpPr txBox="1"/>
            <p:nvPr/>
          </p:nvSpPr>
          <p:spPr>
            <a:xfrm>
              <a:off x="3503326" y="4910053"/>
              <a:ext cx="2379406" cy="247442"/>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a:r>
                <a:rPr lang="en-US" sz="1800" b="1" dirty="0">
                  <a:solidFill>
                    <a:schemeClr val="bg1"/>
                  </a:solidFill>
                </a:rPr>
                <a:t>Organizational Culture &amp; Workplace Development</a:t>
              </a:r>
            </a:p>
          </p:txBody>
        </p:sp>
        <p:sp>
          <p:nvSpPr>
            <p:cNvPr id="23" name="TextBox 216">
              <a:extLst>
                <a:ext uri="{FF2B5EF4-FFF2-40B4-BE49-F238E27FC236}">
                  <a16:creationId xmlns:a16="http://schemas.microsoft.com/office/drawing/2014/main" id="{7A47A01C-0D05-404B-D4AF-9660CFD040F1}"/>
                </a:ext>
              </a:extLst>
            </p:cNvPr>
            <p:cNvSpPr txBox="1"/>
            <p:nvPr/>
          </p:nvSpPr>
          <p:spPr>
            <a:xfrm>
              <a:off x="3394754" y="5464931"/>
              <a:ext cx="2571319" cy="776851"/>
            </a:xfrm>
            <a:prstGeom prst="rect">
              <a:avLst/>
            </a:prstGeom>
            <a:noFill/>
          </p:spPr>
          <p:txBody>
            <a:bodyPr wrap="square" lIns="0" tIns="0" rIns="0" bIns="0" rtlCol="0" anchor="t">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marL="285750" indent="-285750">
                <a:buFont typeface="Arial" panose="020B0604020202020204" pitchFamily="34" charset="0"/>
                <a:buChar char="•"/>
                <a:defRPr/>
              </a:pPr>
              <a:r>
                <a:rPr lang="en-US" sz="1200" dirty="0"/>
                <a:t>Establish consistent work rules and accountability structures.</a:t>
              </a:r>
            </a:p>
            <a:p>
              <a:pPr marL="285750" indent="-285750">
                <a:buFont typeface="Arial" panose="020B0604020202020204" pitchFamily="34" charset="0"/>
                <a:buChar char="•"/>
                <a:defRPr/>
              </a:pPr>
              <a:r>
                <a:rPr lang="en-US" sz="1200" dirty="0"/>
                <a:t>Engage staff in shaping operational practices.</a:t>
              </a:r>
            </a:p>
            <a:p>
              <a:pPr marL="285750" indent="-285750">
                <a:buFont typeface="Arial" panose="020B0604020202020204" pitchFamily="34" charset="0"/>
                <a:buChar char="•"/>
                <a:defRPr/>
              </a:pPr>
              <a:r>
                <a:rPr lang="en-US" sz="1200" dirty="0"/>
                <a:t>Drive continuous improvement based on employee input.</a:t>
              </a:r>
              <a:endParaRPr lang="en-US" sz="1200" kern="0" dirty="0">
                <a:solidFill>
                  <a:schemeClr val="tx1">
                    <a:lumMod val="95000"/>
                    <a:lumOff val="5000"/>
                  </a:schemeClr>
                </a:solidFill>
                <a:cs typeface="Arial" panose="020B0604020202020204" pitchFamily="34" charset="0"/>
              </a:endParaRPr>
            </a:p>
          </p:txBody>
        </p:sp>
      </p:grpSp>
      <p:grpSp>
        <p:nvGrpSpPr>
          <p:cNvPr id="13" name="Group 12">
            <a:extLst>
              <a:ext uri="{FF2B5EF4-FFF2-40B4-BE49-F238E27FC236}">
                <a16:creationId xmlns:a16="http://schemas.microsoft.com/office/drawing/2014/main" id="{46CD3D96-314E-A619-CA8C-766920BD1535}"/>
              </a:ext>
            </a:extLst>
          </p:cNvPr>
          <p:cNvGrpSpPr/>
          <p:nvPr/>
        </p:nvGrpSpPr>
        <p:grpSpPr>
          <a:xfrm>
            <a:off x="6216559" y="4366144"/>
            <a:ext cx="2590556" cy="1502384"/>
            <a:chOff x="6214970" y="4739398"/>
            <a:chExt cx="2590556" cy="1502384"/>
          </a:xfrm>
        </p:grpSpPr>
        <p:sp>
          <p:nvSpPr>
            <p:cNvPr id="18" name="Rectangle: Rounded Corners 17">
              <a:extLst>
                <a:ext uri="{FF2B5EF4-FFF2-40B4-BE49-F238E27FC236}">
                  <a16:creationId xmlns:a16="http://schemas.microsoft.com/office/drawing/2014/main" id="{2A628549-9318-8183-037E-38A8B0E2C61A}"/>
                </a:ext>
              </a:extLst>
            </p:cNvPr>
            <p:cNvSpPr/>
            <p:nvPr/>
          </p:nvSpPr>
          <p:spPr>
            <a:xfrm>
              <a:off x="6214970" y="4739398"/>
              <a:ext cx="2561648" cy="588753"/>
            </a:xfrm>
            <a:prstGeom prst="roundRect">
              <a:avLst/>
            </a:prstGeom>
            <a:gradFill>
              <a:gsLst>
                <a:gs pos="0">
                  <a:schemeClr val="accent4"/>
                </a:gs>
                <a:gs pos="100000">
                  <a:schemeClr val="accent4">
                    <a:lumMod val="75000"/>
                  </a:schemeClr>
                </a:gs>
              </a:gsLst>
              <a:lin ang="81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19" name="TextBox 214">
              <a:extLst>
                <a:ext uri="{FF2B5EF4-FFF2-40B4-BE49-F238E27FC236}">
                  <a16:creationId xmlns:a16="http://schemas.microsoft.com/office/drawing/2014/main" id="{AF152B02-3C5D-B678-6476-9298CDA8EF67}"/>
                </a:ext>
              </a:extLst>
            </p:cNvPr>
            <p:cNvSpPr txBox="1"/>
            <p:nvPr/>
          </p:nvSpPr>
          <p:spPr>
            <a:xfrm>
              <a:off x="6306091" y="4910053"/>
              <a:ext cx="2379406" cy="247442"/>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a:r>
                <a:rPr lang="en-US" sz="1800" b="1" dirty="0">
                  <a:solidFill>
                    <a:schemeClr val="bg1"/>
                  </a:solidFill>
                </a:rPr>
                <a:t>Operational Efficiency and Process Maturity</a:t>
              </a:r>
            </a:p>
          </p:txBody>
        </p:sp>
        <p:sp>
          <p:nvSpPr>
            <p:cNvPr id="20" name="TextBox 217">
              <a:extLst>
                <a:ext uri="{FF2B5EF4-FFF2-40B4-BE49-F238E27FC236}">
                  <a16:creationId xmlns:a16="http://schemas.microsoft.com/office/drawing/2014/main" id="{F5B17E10-AE32-C8B0-B703-00A31A567A29}"/>
                </a:ext>
              </a:extLst>
            </p:cNvPr>
            <p:cNvSpPr txBox="1"/>
            <p:nvPr/>
          </p:nvSpPr>
          <p:spPr>
            <a:xfrm>
              <a:off x="6220455" y="5464931"/>
              <a:ext cx="2585071" cy="776851"/>
            </a:xfrm>
            <a:prstGeom prst="rect">
              <a:avLst/>
            </a:prstGeom>
            <a:noFill/>
          </p:spPr>
          <p:txBody>
            <a:bodyPr wrap="square" lIns="0" tIns="0" rIns="0" bIns="0" rtlCol="0" anchor="t">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marL="171450" indent="-171450">
                <a:buFont typeface="Arial" panose="020B0604020202020204" pitchFamily="34" charset="0"/>
                <a:buChar char="•"/>
                <a:defRPr/>
              </a:pPr>
              <a:r>
                <a:rPr lang="en-US" sz="1200" dirty="0"/>
                <a:t>Position the office as an independent, trusted fiscal authority.</a:t>
              </a:r>
            </a:p>
            <a:p>
              <a:pPr marL="171450" indent="-171450">
                <a:buFont typeface="Arial" panose="020B0604020202020204" pitchFamily="34" charset="0"/>
                <a:buChar char="•"/>
                <a:defRPr/>
              </a:pPr>
              <a:r>
                <a:rPr lang="en-US" sz="1200" dirty="0"/>
                <a:t>Strengthen understanding of roles across departments.</a:t>
              </a:r>
            </a:p>
            <a:p>
              <a:pPr marL="171450" indent="-171450">
                <a:buFont typeface="Arial" panose="020B0604020202020204" pitchFamily="34" charset="0"/>
                <a:buChar char="•"/>
                <a:defRPr/>
              </a:pPr>
              <a:r>
                <a:rPr lang="en-US" sz="1200" dirty="0"/>
                <a:t>Enhance stakeholder engagement via modernized communications.</a:t>
              </a:r>
              <a:endParaRPr lang="en-US" sz="1200" kern="0" dirty="0">
                <a:solidFill>
                  <a:schemeClr val="tx1">
                    <a:lumMod val="95000"/>
                    <a:lumOff val="5000"/>
                  </a:schemeClr>
                </a:solidFill>
                <a:cs typeface="Arial" panose="020B0604020202020204" pitchFamily="34" charset="0"/>
              </a:endParaRPr>
            </a:p>
          </p:txBody>
        </p:sp>
      </p:grpSp>
      <p:sp>
        <p:nvSpPr>
          <p:cNvPr id="219" name="Rectangle 218">
            <a:extLst>
              <a:ext uri="{FF2B5EF4-FFF2-40B4-BE49-F238E27FC236}">
                <a16:creationId xmlns:a16="http://schemas.microsoft.com/office/drawing/2014/main" id="{DDDCB5A4-7BCC-8E7E-4224-EB5040A677B0}"/>
              </a:ext>
            </a:extLst>
          </p:cNvPr>
          <p:cNvSpPr/>
          <p:nvPr/>
        </p:nvSpPr>
        <p:spPr>
          <a:xfrm>
            <a:off x="9824644" y="4702629"/>
            <a:ext cx="2200060" cy="2076306"/>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grpSp>
        <p:nvGrpSpPr>
          <p:cNvPr id="14" name="Group 13">
            <a:extLst>
              <a:ext uri="{FF2B5EF4-FFF2-40B4-BE49-F238E27FC236}">
                <a16:creationId xmlns:a16="http://schemas.microsoft.com/office/drawing/2014/main" id="{E15B1964-7776-D721-A8D6-EFB649F129AA}"/>
              </a:ext>
            </a:extLst>
          </p:cNvPr>
          <p:cNvGrpSpPr/>
          <p:nvPr/>
        </p:nvGrpSpPr>
        <p:grpSpPr>
          <a:xfrm>
            <a:off x="9019322" y="4366144"/>
            <a:ext cx="3005382" cy="1502384"/>
            <a:chOff x="9017733" y="4739398"/>
            <a:chExt cx="3005382" cy="1502384"/>
          </a:xfrm>
        </p:grpSpPr>
        <p:sp>
          <p:nvSpPr>
            <p:cNvPr id="15" name="Rectangle: Rounded Corners 14">
              <a:extLst>
                <a:ext uri="{FF2B5EF4-FFF2-40B4-BE49-F238E27FC236}">
                  <a16:creationId xmlns:a16="http://schemas.microsoft.com/office/drawing/2014/main" id="{DDCF9132-9694-38A2-8618-64B67D5D7B27}"/>
                </a:ext>
              </a:extLst>
            </p:cNvPr>
            <p:cNvSpPr/>
            <p:nvPr/>
          </p:nvSpPr>
          <p:spPr>
            <a:xfrm>
              <a:off x="9017733" y="4739398"/>
              <a:ext cx="2561648" cy="588753"/>
            </a:xfrm>
            <a:prstGeom prst="roundRect">
              <a:avLst/>
            </a:prstGeom>
            <a:gradFill>
              <a:gsLst>
                <a:gs pos="0">
                  <a:schemeClr val="accent5"/>
                </a:gs>
                <a:gs pos="100000">
                  <a:schemeClr val="accent5">
                    <a:lumMod val="75000"/>
                  </a:schemeClr>
                </a:gs>
              </a:gsLst>
              <a:lin ang="81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16" name="TextBox 215">
              <a:extLst>
                <a:ext uri="{FF2B5EF4-FFF2-40B4-BE49-F238E27FC236}">
                  <a16:creationId xmlns:a16="http://schemas.microsoft.com/office/drawing/2014/main" id="{EC738AAA-555E-F51F-CE87-17E913737AE4}"/>
                </a:ext>
              </a:extLst>
            </p:cNvPr>
            <p:cNvSpPr txBox="1"/>
            <p:nvPr/>
          </p:nvSpPr>
          <p:spPr>
            <a:xfrm>
              <a:off x="9108854" y="4910053"/>
              <a:ext cx="2379406" cy="247442"/>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a:r>
                <a:rPr lang="en-US" sz="1800" b="1" dirty="0">
                  <a:solidFill>
                    <a:schemeClr val="bg1"/>
                  </a:solidFill>
                </a:rPr>
                <a:t>Strategic Influence and Fiscal Integrity</a:t>
              </a:r>
            </a:p>
          </p:txBody>
        </p:sp>
        <p:sp>
          <p:nvSpPr>
            <p:cNvPr id="17" name="TextBox 218">
              <a:extLst>
                <a:ext uri="{FF2B5EF4-FFF2-40B4-BE49-F238E27FC236}">
                  <a16:creationId xmlns:a16="http://schemas.microsoft.com/office/drawing/2014/main" id="{31CCE7ED-6847-F964-6A94-32CB5937E65B}"/>
                </a:ext>
              </a:extLst>
            </p:cNvPr>
            <p:cNvSpPr txBox="1"/>
            <p:nvPr/>
          </p:nvSpPr>
          <p:spPr>
            <a:xfrm>
              <a:off x="9018658" y="5464931"/>
              <a:ext cx="3004457" cy="776851"/>
            </a:xfrm>
            <a:prstGeom prst="rect">
              <a:avLst/>
            </a:prstGeom>
            <a:noFill/>
          </p:spPr>
          <p:txBody>
            <a:bodyPr wrap="square" lIns="0" tIns="0" rIns="0" bIns="0" rtlCol="0" anchor="t">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marL="285750" indent="-285750">
                <a:buFont typeface="Arial" panose="020B0604020202020204" pitchFamily="34" charset="0"/>
                <a:buChar char="•"/>
                <a:defRPr/>
              </a:pPr>
              <a:r>
                <a:rPr lang="en-US" sz="1200" dirty="0"/>
                <a:t>Document and standardize processes across all divisions. (100% by 2027)</a:t>
              </a:r>
            </a:p>
            <a:p>
              <a:pPr marL="285750" indent="-285750">
                <a:buFont typeface="Arial" panose="020B0604020202020204" pitchFamily="34" charset="0"/>
                <a:buChar char="•"/>
                <a:defRPr/>
              </a:pPr>
              <a:r>
                <a:rPr lang="en-US" sz="1200" dirty="0"/>
                <a:t>Enable cross-training to ensure continuity and collaboration. (90% coverage).</a:t>
              </a:r>
            </a:p>
            <a:p>
              <a:pPr marL="285750" indent="-285750">
                <a:buFont typeface="Arial" panose="020B0604020202020204" pitchFamily="34" charset="0"/>
                <a:buChar char="•"/>
                <a:defRPr/>
              </a:pPr>
              <a:r>
                <a:rPr lang="en-US" sz="1200" dirty="0"/>
                <a:t>Develop unified financial policies and procedures.</a:t>
              </a:r>
              <a:endParaRPr lang="en-US" sz="1200" kern="0" dirty="0">
                <a:solidFill>
                  <a:schemeClr val="tx1">
                    <a:lumMod val="95000"/>
                    <a:lumOff val="5000"/>
                  </a:schemeClr>
                </a:solidFill>
                <a:cs typeface="Arial" panose="020B0604020202020204" pitchFamily="34" charset="0"/>
              </a:endParaRPr>
            </a:p>
          </p:txBody>
        </p:sp>
      </p:grpSp>
      <p:sp>
        <p:nvSpPr>
          <p:cNvPr id="220" name="TextBox 219">
            <a:extLst>
              <a:ext uri="{FF2B5EF4-FFF2-40B4-BE49-F238E27FC236}">
                <a16:creationId xmlns:a16="http://schemas.microsoft.com/office/drawing/2014/main" id="{F4513B7A-EB0D-2998-67A4-52DCABACF25F}"/>
              </a:ext>
            </a:extLst>
          </p:cNvPr>
          <p:cNvSpPr txBox="1"/>
          <p:nvPr/>
        </p:nvSpPr>
        <p:spPr>
          <a:xfrm>
            <a:off x="660018" y="6411886"/>
            <a:ext cx="11037180" cy="307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n-US" sz="1400" b="1" dirty="0"/>
              <a:t>This structure highlights continuous growth at the individual, team, organizational, and systems levels, which aligns cleanly with our Strategic Plan.</a:t>
            </a:r>
            <a:endParaRPr kumimoji="0" lang="en-US" sz="1400" b="1" i="0" u="none" strike="noStrike" cap="none" spc="0" normalizeH="0" baseline="0" dirty="0">
              <a:ln>
                <a:noFill/>
              </a:ln>
              <a:solidFill>
                <a:srgbClr val="000000"/>
              </a:solidFill>
              <a:effectLst/>
              <a:uFillTx/>
              <a:latin typeface="+mn-lt"/>
              <a:ea typeface="+mn-ea"/>
              <a:cs typeface="+mn-cs"/>
              <a:sym typeface="Calibri"/>
            </a:endParaRPr>
          </a:p>
        </p:txBody>
      </p:sp>
    </p:spTree>
    <p:extLst>
      <p:ext uri="{BB962C8B-B14F-4D97-AF65-F5344CB8AC3E}">
        <p14:creationId xmlns:p14="http://schemas.microsoft.com/office/powerpoint/2010/main" val="1421881898"/>
      </p:ext>
    </p:extLst>
  </p:cSld>
  <p:clrMapOvr>
    <a:masterClrMapping/>
  </p:clrMapOvr>
  <p:transition spd="med"/>
  <p:extLst>
    <p:ext uri="{6950BFC3-D8DA-4A85-94F7-54DA5524770B}">
      <p188:commentRel xmlns:p188="http://schemas.microsoft.com/office/powerpoint/2018/8/main" r:id="rId2"/>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9314151"/>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1_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D02651D74EB44996A62AA680831119" ma:contentTypeVersion="17" ma:contentTypeDescription="Create a new document." ma:contentTypeScope="" ma:versionID="f5f6219632112b896c403e4614389c4c">
  <xsd:schema xmlns:xsd="http://www.w3.org/2001/XMLSchema" xmlns:xs="http://www.w3.org/2001/XMLSchema" xmlns:p="http://schemas.microsoft.com/office/2006/metadata/properties" xmlns:ns2="30d45850-cdab-4335-bbe4-3503319b96c0" xmlns:ns3="9c130270-ac7c-4497-90d6-17a43cdb195d" targetNamespace="http://schemas.microsoft.com/office/2006/metadata/properties" ma:root="true" ma:fieldsID="ba8199d85502ae002a43eb7c29558487" ns2:_="" ns3:_="">
    <xsd:import namespace="30d45850-cdab-4335-bbe4-3503319b96c0"/>
    <xsd:import namespace="9c130270-ac7c-4497-90d6-17a43cdb195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Location"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d45850-cdab-4335-bbe4-3503319b96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6047e948-e1f8-47be-a37d-d18de61afe2d"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bjectDetectorVersions" ma:index="20" nillable="true" ma:displayName="MediaServiceObjectDetectorVersions" ma:description="" ma:hidden="true" ma:indexed="true" ma:internalName="MediaServiceObjectDetectorVersions" ma:readOnly="true">
      <xsd:simpleType>
        <xsd:restriction base="dms:Text"/>
      </xsd:simpleType>
    </xsd:element>
    <xsd:element name="MediaServiceLocation" ma:index="21" nillable="true" ma:displayName="Location" ma:descrip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c130270-ac7c-4497-90d6-17a43cdb195d"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d8f0ca1b-c585-4cae-8547-6c5fcb858651}" ma:internalName="TaxCatchAll" ma:showField="CatchAllData" ma:web="9c130270-ac7c-4497-90d6-17a43cdb195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c130270-ac7c-4497-90d6-17a43cdb195d" xsi:nil="true"/>
    <lcf76f155ced4ddcb4097134ff3c332f xmlns="30d45850-cdab-4335-bbe4-3503319b96c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38F3AFE-D6A2-4562-A601-963566CADC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d45850-cdab-4335-bbe4-3503319b96c0"/>
    <ds:schemaRef ds:uri="9c130270-ac7c-4497-90d6-17a43cdb195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765FD04-73D5-4D84-8725-EAA55887B3E6}">
  <ds:schemaRefs>
    <ds:schemaRef ds:uri="http://schemas.microsoft.com/sharepoint/v3/contenttype/forms"/>
  </ds:schemaRefs>
</ds:datastoreItem>
</file>

<file path=customXml/itemProps3.xml><?xml version="1.0" encoding="utf-8"?>
<ds:datastoreItem xmlns:ds="http://schemas.openxmlformats.org/officeDocument/2006/customXml" ds:itemID="{49F60E89-0499-401F-8AA1-0F828C5F0612}">
  <ds:schemaRefs>
    <ds:schemaRef ds:uri="http://www.w3.org/XML/1998/namespace"/>
    <ds:schemaRef ds:uri="http://schemas.microsoft.com/office/2006/documentManagement/types"/>
    <ds:schemaRef ds:uri="http://schemas.microsoft.com/office/2006/metadata/properties"/>
    <ds:schemaRef ds:uri="http://purl.org/dc/dcmitype/"/>
    <ds:schemaRef ds:uri="http://purl.org/dc/elements/1.1/"/>
    <ds:schemaRef ds:uri="http://schemas.microsoft.com/office/infopath/2007/PartnerControls"/>
    <ds:schemaRef ds:uri="http://schemas.openxmlformats.org/package/2006/metadata/core-properties"/>
    <ds:schemaRef ds:uri="9c130270-ac7c-4497-90d6-17a43cdb195d"/>
    <ds:schemaRef ds:uri="30d45850-cdab-4335-bbe4-3503319b96c0"/>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290</TotalTime>
  <Words>532</Words>
  <Application>Microsoft Office PowerPoint</Application>
  <PresentationFormat>Widescreen</PresentationFormat>
  <Paragraphs>87</Paragraphs>
  <Slides>7</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7</vt:i4>
      </vt:variant>
    </vt:vector>
  </HeadingPairs>
  <TitlesOfParts>
    <vt:vector size="15" baseType="lpstr">
      <vt:lpstr>Arial</vt:lpstr>
      <vt:lpstr>Calibri</vt:lpstr>
      <vt:lpstr>Helvetica</vt:lpstr>
      <vt:lpstr>Helvetica Neue</vt:lpstr>
      <vt:lpstr>Open Sans</vt:lpstr>
      <vt:lpstr>Segoe UI Black</vt:lpstr>
      <vt:lpstr>Office Theme</vt:lpstr>
      <vt:lpstr>1_Office Theme</vt:lpstr>
      <vt:lpstr>Office of the Comptroller</vt:lpstr>
      <vt:lpstr>Who we are</vt:lpstr>
      <vt:lpstr>Strategic Plan</vt:lpstr>
      <vt:lpstr>2025 Goals</vt:lpstr>
      <vt:lpstr>Other highlights from 2025</vt:lpstr>
      <vt:lpstr>Looking forward to 2026</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Jim Moon</cp:lastModifiedBy>
  <cp:revision>28</cp:revision>
  <dcterms:modified xsi:type="dcterms:W3CDTF">2026-05-06T11:59:07Z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0x0101006AD02651D74EB44996A62AA680831119</vt:lpwstr>
  </property>
  <property fmtid="{D5CDD505-2E9C-101B-9397-08002B2CF9AE}" pid="3" name="MediaServiceImageTags">
    <vt:lpwstr/>
  </property>
</Properties>
</file>